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329" r:id="rId3"/>
    <p:sldId id="337" r:id="rId4"/>
    <p:sldId id="340" r:id="rId5"/>
    <p:sldId id="339" r:id="rId6"/>
    <p:sldId id="338" r:id="rId7"/>
    <p:sldId id="342" r:id="rId8"/>
    <p:sldId id="362" r:id="rId9"/>
    <p:sldId id="324" r:id="rId10"/>
    <p:sldId id="364" r:id="rId11"/>
    <p:sldId id="344" r:id="rId12"/>
    <p:sldId id="323" r:id="rId13"/>
    <p:sldId id="346" r:id="rId14"/>
    <p:sldId id="366" r:id="rId15"/>
    <p:sldId id="322" r:id="rId16"/>
    <p:sldId id="348" r:id="rId17"/>
    <p:sldId id="368" r:id="rId18"/>
    <p:sldId id="321" r:id="rId19"/>
    <p:sldId id="350" r:id="rId20"/>
    <p:sldId id="370" r:id="rId21"/>
    <p:sldId id="320" r:id="rId22"/>
    <p:sldId id="352" r:id="rId23"/>
    <p:sldId id="372" r:id="rId24"/>
    <p:sldId id="319" r:id="rId25"/>
    <p:sldId id="354" r:id="rId26"/>
    <p:sldId id="374" r:id="rId27"/>
    <p:sldId id="318" r:id="rId28"/>
    <p:sldId id="376" r:id="rId29"/>
    <p:sldId id="383" r:id="rId30"/>
    <p:sldId id="380" r:id="rId31"/>
    <p:sldId id="317" r:id="rId32"/>
    <p:sldId id="358" r:id="rId33"/>
    <p:sldId id="378" r:id="rId34"/>
    <p:sldId id="385" r:id="rId35"/>
    <p:sldId id="36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F535-F8B4-44AC-8C29-AA7B05E2944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5CB9A-E235-4759-A37B-2AB9C6384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FB92-8F61-424E-9940-16BEC21F270C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4FF8C-65C1-4493-A18A-55B8A374F9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225C2-0F59-44CF-9FF7-4E26D07290F0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9765B-D4EE-4749-9865-42E030DF7A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2C61F-9E4E-4616-859C-8851A935F26E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69DE6-35D1-460F-BDC0-CCC3D3B6C7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BB42B-C387-4797-B129-CA93D6ADABC8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29149-0449-4495-98F0-6C1F0F80E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F50D04-848F-4EA7-AA5C-82EBF8BFAED6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129B6-3657-48D2-A548-FCC0C56297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6A818-5D8D-4ACD-81B5-17645C2EC06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638B4-C204-4EF9-BD72-ECBF971576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C0119-7B50-42FD-BD4A-15912DC14D4F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9713EB-5F0C-4715-8D88-3F9108E48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C6F7-C180-43D2-A32F-1102015E1F31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990E6-CAA5-4B3B-91B2-55C1B645EB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C5541-633F-422D-94AF-89757596846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E85873-D5F9-45D5-AD2B-FA51F1A12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AEC31-B8C6-4768-B503-95DC7566B9EB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50267-AE6F-4164-A2D0-2828E7BF3C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B0BA95-7C91-4A03-BFAA-BA4DDAFB2B5D}" type="datetimeFigureOut">
              <a:rPr lang="ru-RU"/>
              <a:pPr>
                <a:defRPr/>
              </a:pPr>
              <a:t>24.02.2015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FEE842C-08D1-47C7-ADC1-A7FA74F4ED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3560560" y="1133079"/>
            <a:ext cx="24382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pic>
        <p:nvPicPr>
          <p:cNvPr id="1026" name="Picture 2" descr="G:\Корнієць\Фото-Корнієць\Валерий Петрови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00737">
            <a:off x="1810175" y="3483749"/>
            <a:ext cx="1940222" cy="25963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143108" y="1000108"/>
            <a:ext cx="6000792" cy="7143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1" dirty="0" smtClean="0"/>
              <a:t>«Судьбы веретено»</a:t>
            </a:r>
            <a:endParaRPr lang="ru-RU" sz="36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857364"/>
            <a:ext cx="5072098" cy="428627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Первый сборник стихов Валерия</a:t>
            </a:r>
          </a:p>
          <a:p>
            <a:pPr algn="ctr">
              <a:buNone/>
            </a:pPr>
            <a:r>
              <a:rPr lang="ru-RU" sz="2000" dirty="0" smtClean="0"/>
              <a:t> Петровича вышел в 2010 году.</a:t>
            </a:r>
          </a:p>
          <a:p>
            <a:pPr algn="ctr">
              <a:buNone/>
            </a:pPr>
            <a:r>
              <a:rPr lang="ru-RU" sz="2000" dirty="0" smtClean="0"/>
              <a:t>Стихи о природе, о любви, о женщине…</a:t>
            </a:r>
          </a:p>
          <a:p>
            <a:pPr algn="ctr">
              <a:buNone/>
            </a:pPr>
            <a:r>
              <a:rPr lang="ru-RU" sz="2000" dirty="0" smtClean="0"/>
              <a:t>Философские размышления о </a:t>
            </a:r>
          </a:p>
          <a:p>
            <a:pPr algn="ctr">
              <a:buNone/>
            </a:pPr>
            <a:r>
              <a:rPr lang="ru-RU" sz="2000" dirty="0" smtClean="0"/>
              <a:t>смысле жизни, о настоящих </a:t>
            </a:r>
          </a:p>
          <a:p>
            <a:pPr algn="ctr">
              <a:buNone/>
            </a:pPr>
            <a:r>
              <a:rPr lang="ru-RU" sz="2000" dirty="0" smtClean="0"/>
              <a:t>ценностях жизни, о месте</a:t>
            </a:r>
          </a:p>
          <a:p>
            <a:pPr algn="ctr">
              <a:buNone/>
            </a:pPr>
            <a:r>
              <a:rPr lang="ru-RU" sz="2000" dirty="0" smtClean="0"/>
              <a:t>Человека в нашем мире…</a:t>
            </a:r>
          </a:p>
          <a:p>
            <a:pPr algn="ctr">
              <a:buNone/>
            </a:pPr>
            <a:r>
              <a:rPr lang="ru-RU" sz="2000" dirty="0" smtClean="0"/>
              <a:t>А еще неудовлетворенность </a:t>
            </a:r>
          </a:p>
          <a:p>
            <a:pPr algn="ctr">
              <a:buNone/>
            </a:pPr>
            <a:r>
              <a:rPr lang="ru-RU" sz="2000" dirty="0" smtClean="0"/>
              <a:t>состоянием вещей, а иногда и </a:t>
            </a:r>
          </a:p>
          <a:p>
            <a:pPr algn="ctr">
              <a:buNone/>
            </a:pPr>
            <a:r>
              <a:rPr lang="ru-RU" sz="2000" dirty="0" smtClean="0"/>
              <a:t>собой… Жизнь дается Человеку один раз,</a:t>
            </a:r>
          </a:p>
          <a:p>
            <a:pPr algn="ctr">
              <a:buNone/>
            </a:pPr>
            <a:r>
              <a:rPr lang="ru-RU" sz="2000" dirty="0" smtClean="0"/>
              <a:t>И она неумолимо движется вперед…</a:t>
            </a:r>
          </a:p>
          <a:p>
            <a:pPr algn="ctr"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785794"/>
            <a:ext cx="5543550" cy="571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«Судьбы веретено»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214546" y="1428736"/>
            <a:ext cx="2714644" cy="469742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Опять пришла бессонница.</a:t>
            </a:r>
          </a:p>
          <a:p>
            <a:pPr algn="ctr" eaLnBrk="1" hangingPunct="1">
              <a:buNone/>
            </a:pPr>
            <a:r>
              <a:rPr lang="ru-RU" sz="2000" dirty="0" smtClean="0"/>
              <a:t>Хоть я ее не звал:</a:t>
            </a:r>
          </a:p>
          <a:p>
            <a:pPr algn="ctr" eaLnBrk="1" hangingPunct="1">
              <a:buNone/>
            </a:pPr>
            <a:r>
              <a:rPr lang="ru-RU" sz="2000" dirty="0" smtClean="0"/>
              <a:t>Былое скачет конницей,</a:t>
            </a:r>
          </a:p>
          <a:p>
            <a:pPr algn="ctr" eaLnBrk="1" hangingPunct="1">
              <a:buNone/>
            </a:pPr>
            <a:r>
              <a:rPr lang="ru-RU" sz="2000" dirty="0" smtClean="0"/>
              <a:t>Грохочет, как обвал.</a:t>
            </a:r>
          </a:p>
          <a:p>
            <a:pPr algn="ctr" eaLnBrk="1" hangingPunct="1">
              <a:buNone/>
            </a:pPr>
            <a:r>
              <a:rPr lang="ru-RU" sz="2000" dirty="0" smtClean="0"/>
              <a:t>И, памятью </a:t>
            </a:r>
            <a:r>
              <a:rPr lang="ru-RU" sz="2000" dirty="0" err="1" smtClean="0"/>
              <a:t>влекомые</a:t>
            </a:r>
            <a:r>
              <a:rPr lang="ru-RU" sz="2000" dirty="0" smtClean="0"/>
              <a:t>,</a:t>
            </a:r>
          </a:p>
          <a:p>
            <a:pPr algn="ctr" eaLnBrk="1" hangingPunct="1">
              <a:buNone/>
            </a:pPr>
            <a:r>
              <a:rPr lang="ru-RU" sz="2000" dirty="0" smtClean="0"/>
              <a:t>Явились вновь ко мне</a:t>
            </a:r>
          </a:p>
          <a:p>
            <a:pPr algn="ctr" eaLnBrk="1" hangingPunct="1">
              <a:buNone/>
            </a:pPr>
            <a:r>
              <a:rPr lang="ru-RU" sz="2000" dirty="0" smtClean="0"/>
              <a:t>Родные и знакомые,</a:t>
            </a:r>
          </a:p>
          <a:p>
            <a:pPr algn="ctr" eaLnBrk="1" hangingPunct="1">
              <a:buNone/>
            </a:pPr>
            <a:r>
              <a:rPr lang="ru-RU" sz="2000" dirty="0" smtClean="0"/>
              <a:t>Кого давно уж нет.</a:t>
            </a:r>
          </a:p>
          <a:p>
            <a:pPr algn="ctr" eaLnBrk="1" hangingPunct="1">
              <a:buNone/>
            </a:pPr>
            <a:r>
              <a:rPr lang="ru-RU" sz="2000" dirty="0" smtClean="0"/>
              <a:t>А с ними зорьки ясные</a:t>
            </a:r>
          </a:p>
          <a:p>
            <a:pPr algn="ctr" eaLnBrk="1" hangingPunct="1">
              <a:buNone/>
            </a:pPr>
            <a:r>
              <a:rPr lang="ru-RU" sz="2000" dirty="0" smtClean="0"/>
              <a:t>И хмель медовых трав,</a:t>
            </a:r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429256" y="1357298"/>
            <a:ext cx="2428892" cy="466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dirty="0" smtClean="0"/>
              <a:t>И тихий шелест ясеня, </a:t>
            </a:r>
          </a:p>
          <a:p>
            <a:pPr algn="ctr" eaLnBrk="1" hangingPunct="1">
              <a:buNone/>
            </a:pPr>
            <a:r>
              <a:rPr lang="ru-RU" dirty="0" smtClean="0"/>
              <a:t>И ласки до утра.</a:t>
            </a:r>
          </a:p>
          <a:p>
            <a:pPr algn="ctr" eaLnBrk="1" hangingPunct="1">
              <a:buNone/>
            </a:pPr>
            <a:r>
              <a:rPr lang="ru-RU" dirty="0" smtClean="0"/>
              <a:t>Что все прошло, не верится.</a:t>
            </a:r>
          </a:p>
          <a:p>
            <a:pPr algn="ctr" eaLnBrk="1" hangingPunct="1">
              <a:buNone/>
            </a:pPr>
            <a:r>
              <a:rPr lang="ru-RU" dirty="0" smtClean="0"/>
              <a:t>А вдруг вернется! Но</a:t>
            </a:r>
          </a:p>
          <a:p>
            <a:pPr algn="ctr" eaLnBrk="1" hangingPunct="1">
              <a:buNone/>
            </a:pPr>
            <a:r>
              <a:rPr lang="ru-RU" b="1" dirty="0" smtClean="0"/>
              <a:t>Неумолимо вертится</a:t>
            </a:r>
          </a:p>
          <a:p>
            <a:pPr algn="ctr" eaLnBrk="1" hangingPunct="1">
              <a:buNone/>
            </a:pPr>
            <a:r>
              <a:rPr lang="ru-RU" b="1" dirty="0" smtClean="0"/>
              <a:t>Судьбы веретено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И прошлое сминаемо</a:t>
            </a:r>
          </a:p>
          <a:p>
            <a:pPr algn="ctr">
              <a:buNone/>
            </a:pPr>
            <a:r>
              <a:rPr lang="ru-RU" dirty="0" smtClean="0"/>
              <a:t>Стремленьем вновь начать…</a:t>
            </a:r>
          </a:p>
          <a:p>
            <a:pPr algn="ctr">
              <a:buNone/>
            </a:pPr>
            <a:r>
              <a:rPr lang="ru-RU" dirty="0" smtClean="0"/>
              <a:t>Но лишь воспоминания </a:t>
            </a:r>
          </a:p>
          <a:p>
            <a:pPr algn="ctr">
              <a:buNone/>
            </a:pPr>
            <a:r>
              <a:rPr lang="ru-RU" dirty="0" smtClean="0"/>
              <a:t>Приходят по ночам..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3785820" y="1135640"/>
            <a:ext cx="19356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21250211">
            <a:off x="1874984" y="3984456"/>
            <a:ext cx="17817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«Струны души»</a:t>
            </a:r>
          </a:p>
          <a:p>
            <a:pPr algn="ctr"/>
            <a:r>
              <a:rPr lang="ru-RU" sz="2800" b="1" dirty="0" smtClean="0"/>
              <a:t>2011 год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357298"/>
            <a:ext cx="5543550" cy="1428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«Струны души»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071670" y="1714488"/>
            <a:ext cx="5929354" cy="435771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Вторая книга </a:t>
            </a:r>
            <a:r>
              <a:rPr lang="ru-RU" sz="2000" b="1" dirty="0" smtClean="0"/>
              <a:t>«</a:t>
            </a:r>
            <a:r>
              <a:rPr lang="ru-RU" sz="2000" dirty="0" smtClean="0"/>
              <a:t>Струны души» сохраняет </a:t>
            </a:r>
          </a:p>
          <a:p>
            <a:pPr algn="ctr" eaLnBrk="1" hangingPunct="1">
              <a:buNone/>
            </a:pPr>
            <a:r>
              <a:rPr lang="ru-RU" sz="2000" dirty="0" smtClean="0"/>
              <a:t>особенности стиля поэта. Его стихи душевные, полны нежности, теплоты, лиризма. А еще поэт очень обеспокоен проблемами нашей жизни: правильно ли мы живем, верный ли путь избрали в жизни, что нас беспокоит, как  справляемся со сложностями и трудностями нашей жизни…</a:t>
            </a:r>
          </a:p>
          <a:p>
            <a:pPr algn="ctr" eaLnBrk="1" hangingPunct="1">
              <a:buNone/>
            </a:pPr>
            <a:r>
              <a:rPr lang="ru-RU" sz="2000" dirty="0" smtClean="0"/>
              <a:t>В книге 5 разделов, которые говорят сами за себя:</a:t>
            </a:r>
          </a:p>
          <a:p>
            <a:pPr algn="ctr" eaLnBrk="1" hangingPunct="1">
              <a:buNone/>
            </a:pPr>
            <a:r>
              <a:rPr lang="ru-RU" sz="2000" dirty="0" smtClean="0"/>
              <a:t>“Половодье чувств”, “Память сердца”, “И в шутку, и всерьез”, “Далекое близкое”, “Счастье на ладони”.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214422"/>
            <a:ext cx="5543550" cy="14287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«Струны души»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1285860"/>
            <a:ext cx="3000396" cy="4929222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b="1" dirty="0" smtClean="0"/>
              <a:t>К читателю</a:t>
            </a:r>
          </a:p>
          <a:p>
            <a:pPr algn="ctr" eaLnBrk="1" hangingPunct="1">
              <a:buNone/>
            </a:pPr>
            <a:r>
              <a:rPr lang="ru-RU" sz="1800" dirty="0" smtClean="0"/>
              <a:t>Жизнь все ускоряет бег,</a:t>
            </a:r>
          </a:p>
          <a:p>
            <a:pPr algn="ctr" eaLnBrk="1" hangingPunct="1">
              <a:buNone/>
            </a:pPr>
            <a:r>
              <a:rPr lang="ru-RU" sz="1800" dirty="0" smtClean="0"/>
              <a:t>Чуть зазевался – и смолот…</a:t>
            </a:r>
          </a:p>
          <a:p>
            <a:pPr algn="ctr" eaLnBrk="1" hangingPunct="1">
              <a:buNone/>
            </a:pPr>
            <a:r>
              <a:rPr lang="ru-RU" sz="1800" dirty="0" smtClean="0"/>
              <a:t>Был я блондин, но давно уже бел</a:t>
            </a:r>
          </a:p>
          <a:p>
            <a:pPr algn="ctr" eaLnBrk="1" hangingPunct="1">
              <a:buNone/>
            </a:pPr>
            <a:r>
              <a:rPr lang="ru-RU" sz="1800" dirty="0" smtClean="0"/>
              <a:t>И далеко не молод.</a:t>
            </a:r>
          </a:p>
          <a:p>
            <a:pPr algn="ctr" eaLnBrk="1" hangingPunct="1">
              <a:buNone/>
            </a:pPr>
            <a:r>
              <a:rPr lang="ru-RU" sz="1800" dirty="0" smtClean="0"/>
              <a:t>Слава, богатство – мираж и чушь…</a:t>
            </a:r>
          </a:p>
          <a:p>
            <a:pPr algn="ctr" eaLnBrk="1" hangingPunct="1">
              <a:buNone/>
            </a:pPr>
            <a:r>
              <a:rPr lang="ru-RU" sz="1800" dirty="0" smtClean="0"/>
              <a:t>Много ли надо для счастья?</a:t>
            </a:r>
          </a:p>
          <a:p>
            <a:pPr algn="ctr" eaLnBrk="1" hangingPunct="1">
              <a:buNone/>
            </a:pPr>
            <a:r>
              <a:rPr lang="ru-RU" sz="1800" dirty="0" smtClean="0"/>
              <a:t>Сыт, не раздет. И хотя бы чуть – </a:t>
            </a:r>
            <a:r>
              <a:rPr lang="ru-RU" sz="1800" dirty="0" err="1" smtClean="0"/>
              <a:t>чуть</a:t>
            </a:r>
            <a:endParaRPr lang="ru-RU" sz="1800" dirty="0" smtClean="0"/>
          </a:p>
          <a:p>
            <a:pPr algn="ctr" eaLnBrk="1" hangingPunct="1">
              <a:buNone/>
            </a:pPr>
            <a:r>
              <a:rPr lang="ru-RU" sz="1800" dirty="0" smtClean="0"/>
              <a:t>Человеческого участья.</a:t>
            </a:r>
          </a:p>
          <a:p>
            <a:pPr algn="ctr" eaLnBrk="1" hangingPunct="1">
              <a:buNone/>
            </a:pPr>
            <a:r>
              <a:rPr lang="ru-RU" sz="1800" dirty="0" smtClean="0"/>
              <a:t>Не торопитесь рубить с плеча,</a:t>
            </a:r>
          </a:p>
          <a:p>
            <a:pPr algn="ctr" eaLnBrk="1" hangingPunct="1">
              <a:buNone/>
            </a:pPr>
            <a:r>
              <a:rPr lang="ru-RU" sz="1800" dirty="0" smtClean="0"/>
              <a:t>Жизнь и так порой адова.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3504" y="1285860"/>
            <a:ext cx="30718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Спешите друг друга не огорчать,</a:t>
            </a:r>
          </a:p>
          <a:p>
            <a:pPr algn="ctr">
              <a:buNone/>
            </a:pPr>
            <a:r>
              <a:rPr lang="ru-RU" sz="1600" dirty="0" smtClean="0"/>
              <a:t>А поддержать и порадовать.</a:t>
            </a:r>
          </a:p>
          <a:p>
            <a:pPr algn="ctr">
              <a:buNone/>
            </a:pPr>
            <a:r>
              <a:rPr lang="ru-RU" sz="1600" dirty="0" smtClean="0"/>
              <a:t>Каждого мчит его жизни река…</a:t>
            </a:r>
          </a:p>
          <a:p>
            <a:pPr algn="ctr">
              <a:buNone/>
            </a:pPr>
            <a:r>
              <a:rPr lang="ru-RU" sz="1600" dirty="0" smtClean="0"/>
              <a:t>В сложных изгибах судьбы,</a:t>
            </a:r>
          </a:p>
          <a:p>
            <a:pPr algn="ctr">
              <a:buNone/>
            </a:pPr>
            <a:r>
              <a:rPr lang="ru-RU" sz="1600" dirty="0" smtClean="0"/>
              <a:t>Может быть, вспомните старика,</a:t>
            </a:r>
          </a:p>
          <a:p>
            <a:pPr algn="ctr">
              <a:buNone/>
            </a:pPr>
            <a:r>
              <a:rPr lang="ru-RU" sz="1600" dirty="0" smtClean="0"/>
              <a:t>Который Вас всех любил.</a:t>
            </a:r>
          </a:p>
          <a:p>
            <a:pPr algn="ctr">
              <a:buNone/>
            </a:pPr>
            <a:r>
              <a:rPr lang="ru-RU" sz="1600" dirty="0" smtClean="0"/>
              <a:t>Многих мечта, миражами маня,</a:t>
            </a:r>
          </a:p>
          <a:p>
            <a:pPr algn="ctr">
              <a:buNone/>
            </a:pPr>
            <a:r>
              <a:rPr lang="ru-RU" sz="1600" dirty="0" smtClean="0"/>
              <a:t>Бросает из крайности в крайности,</a:t>
            </a:r>
          </a:p>
          <a:p>
            <a:pPr algn="ctr">
              <a:buNone/>
            </a:pPr>
            <a:r>
              <a:rPr lang="ru-RU" sz="1600" dirty="0" smtClean="0"/>
              <a:t>Но я не умею привычки менять:</a:t>
            </a:r>
          </a:p>
          <a:p>
            <a:pPr algn="ctr">
              <a:buNone/>
            </a:pPr>
            <a:r>
              <a:rPr lang="ru-RU" sz="1600" dirty="0" smtClean="0"/>
              <a:t>Спасибо Вам, что Вы есть у меня</a:t>
            </a:r>
          </a:p>
          <a:p>
            <a:pPr algn="ctr">
              <a:buNone/>
            </a:pPr>
            <a:r>
              <a:rPr lang="ru-RU" sz="1600" dirty="0" smtClean="0"/>
              <a:t>Не в миражах, а в реальности!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3710080" y="1139709"/>
            <a:ext cx="200463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21200320">
            <a:off x="1566234" y="4185117"/>
            <a:ext cx="26864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«Над кручею»</a:t>
            </a:r>
          </a:p>
          <a:p>
            <a:pPr algn="ctr"/>
            <a:r>
              <a:rPr lang="ru-RU" sz="2800" b="1" dirty="0" smtClean="0"/>
              <a:t>2012 год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857232"/>
            <a:ext cx="5543550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charset="0"/>
              </a:rPr>
              <a:t>“Над кручею</a:t>
            </a:r>
            <a:r>
              <a:rPr lang="uk-UA" sz="4000" dirty="0" smtClean="0">
                <a:latin typeface="Arial" charset="0"/>
              </a:rPr>
              <a:t>”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143108" y="1500174"/>
            <a:ext cx="6000792" cy="442915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 2012 году увидел свет сборник стихов Валерия Петровича “Над кручею”. Он состоит из пяти частей: “Блюз опадающих листьев. Как я родился”, “Прострелянное небо”, “Пожили – дожили…”, “Пословицы и поговорки», «</a:t>
            </a:r>
            <a:r>
              <a:rPr lang="ru-RU" sz="2000" dirty="0" err="1" smtClean="0"/>
              <a:t>Тяпы</a:t>
            </a:r>
            <a:r>
              <a:rPr lang="ru-RU" sz="2000" dirty="0" smtClean="0"/>
              <a:t> – ляпы». В первой части – стихи о своем рождении, о детстве, о семье… Нежные, душевные, искренние, полные лиризма…</a:t>
            </a:r>
          </a:p>
          <a:p>
            <a:pPr algn="ctr" eaLnBrk="1" hangingPunct="1">
              <a:buNone/>
            </a:pPr>
            <a:r>
              <a:rPr lang="ru-RU" sz="2000" dirty="0" smtClean="0"/>
              <a:t>Вторая часть особенно впечатляет. Здесь представлена поэма о пережитом в Афганистане. Взгляд поэта изнутри на страну, где он проработал с марта 1983 по апрель 1987 г.г.</a:t>
            </a:r>
          </a:p>
          <a:p>
            <a:pPr algn="ctr" eaLnBrk="1" hangingPunct="1">
              <a:buNone/>
            </a:pPr>
            <a:r>
              <a:rPr lang="ru-RU" sz="2000" dirty="0" smtClean="0"/>
              <a:t>Раны Афганистана и его “прострелянного неба”никогда не заживут в сердце…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428604"/>
            <a:ext cx="5543550" cy="64294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charset="0"/>
              </a:rPr>
              <a:t>“Над кручею</a:t>
            </a:r>
            <a:r>
              <a:rPr lang="uk-UA" sz="4000" dirty="0" smtClean="0">
                <a:latin typeface="Arial" charset="0"/>
              </a:rPr>
              <a:t>”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1071546"/>
            <a:ext cx="3286148" cy="5143536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800" b="1" dirty="0" err="1" smtClean="0"/>
              <a:t>Афган</a:t>
            </a:r>
            <a:r>
              <a:rPr lang="ru-RU" sz="1800" b="1" dirty="0" smtClean="0"/>
              <a:t>, </a:t>
            </a:r>
            <a:r>
              <a:rPr lang="ru-RU" sz="1800" b="1" dirty="0" err="1" smtClean="0"/>
              <a:t>Афган</a:t>
            </a:r>
            <a:r>
              <a:rPr lang="ru-RU" sz="1800" b="1" dirty="0" smtClean="0"/>
              <a:t>…</a:t>
            </a:r>
          </a:p>
          <a:p>
            <a:pPr algn="ctr" eaLnBrk="1" hangingPunct="1">
              <a:buNone/>
            </a:pPr>
            <a:r>
              <a:rPr lang="ru-RU" sz="1800" dirty="0" smtClean="0"/>
              <a:t>Моя любовь и боль…</a:t>
            </a:r>
          </a:p>
          <a:p>
            <a:pPr algn="ctr" eaLnBrk="1" hangingPunct="1">
              <a:buNone/>
            </a:pPr>
            <a:r>
              <a:rPr lang="ru-RU" sz="1800" dirty="0" smtClean="0"/>
              <a:t>В чем пред тобой, скажи, </a:t>
            </a:r>
          </a:p>
          <a:p>
            <a:pPr algn="ctr" eaLnBrk="1" hangingPunct="1">
              <a:buNone/>
            </a:pPr>
            <a:r>
              <a:rPr lang="ru-RU" sz="1800" dirty="0" smtClean="0"/>
              <a:t>мы виноваты?</a:t>
            </a:r>
          </a:p>
          <a:p>
            <a:pPr algn="ctr" eaLnBrk="1" hangingPunct="1">
              <a:buNone/>
            </a:pPr>
            <a:r>
              <a:rPr lang="ru-RU" sz="1800" dirty="0" smtClean="0"/>
              <a:t>Ежеминутно жертвуя собой,</a:t>
            </a:r>
          </a:p>
          <a:p>
            <a:pPr algn="ctr" eaLnBrk="1" hangingPunct="1">
              <a:buNone/>
            </a:pPr>
            <a:r>
              <a:rPr lang="ru-RU" sz="1800" dirty="0" smtClean="0"/>
              <a:t>Мы верили, что помогаем брату.</a:t>
            </a:r>
          </a:p>
          <a:p>
            <a:pPr algn="ctr" eaLnBrk="1" hangingPunct="1">
              <a:buNone/>
            </a:pPr>
            <a:r>
              <a:rPr lang="ru-RU" sz="1800" dirty="0" smtClean="0"/>
              <a:t>Все было: на войне, как на войне,</a:t>
            </a:r>
          </a:p>
          <a:p>
            <a:pPr algn="ctr" eaLnBrk="1" hangingPunct="1">
              <a:buNone/>
            </a:pPr>
            <a:r>
              <a:rPr lang="ru-RU" sz="1800" dirty="0" smtClean="0"/>
              <a:t>И мы об этом забывать не будем.</a:t>
            </a:r>
          </a:p>
          <a:p>
            <a:pPr algn="ctr" eaLnBrk="1" hangingPunct="1">
              <a:buNone/>
            </a:pPr>
            <a:r>
              <a:rPr lang="ru-RU" sz="1800" dirty="0" smtClean="0"/>
              <a:t>Но навсегда останутся во мне</a:t>
            </a:r>
          </a:p>
          <a:p>
            <a:pPr algn="ctr" eaLnBrk="1" hangingPunct="1">
              <a:buNone/>
            </a:pPr>
            <a:r>
              <a:rPr lang="ru-RU" sz="1800" dirty="0" err="1" smtClean="0"/>
              <a:t>Афгана</a:t>
            </a:r>
            <a:r>
              <a:rPr lang="ru-RU" sz="1800" dirty="0" smtClean="0"/>
              <a:t> дети и простые люди…</a:t>
            </a:r>
          </a:p>
          <a:p>
            <a:pPr algn="ctr">
              <a:buNone/>
            </a:pPr>
            <a:r>
              <a:rPr lang="ru-RU" sz="1800" dirty="0" smtClean="0"/>
              <a:t>Я видел благодарные глаза,</a:t>
            </a:r>
            <a:br>
              <a:rPr lang="ru-RU" sz="1800" dirty="0" smtClean="0"/>
            </a:br>
            <a:r>
              <a:rPr lang="ru-RU" sz="1800" dirty="0" smtClean="0"/>
              <a:t>Когда дают от сердца, не за плату…</a:t>
            </a:r>
          </a:p>
          <a:p>
            <a:pPr algn="ctr" eaLnBrk="1" hangingPunct="1">
              <a:buNone/>
            </a:pPr>
            <a:endParaRPr lang="ru-RU" sz="18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357818" y="1214422"/>
            <a:ext cx="285752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И в морду дам любому, кто сказал,</a:t>
            </a:r>
          </a:p>
          <a:p>
            <a:pPr algn="ctr">
              <a:buNone/>
            </a:pPr>
            <a:r>
              <a:rPr lang="ru-RU" sz="1600" dirty="0" smtClean="0"/>
              <a:t>Что мы  пришли сюда, как оккупанты !</a:t>
            </a:r>
          </a:p>
          <a:p>
            <a:pPr algn="ctr">
              <a:buNone/>
            </a:pPr>
            <a:r>
              <a:rPr lang="ru-RU" sz="1600" dirty="0" smtClean="0"/>
              <a:t>Прощай, </a:t>
            </a:r>
            <a:r>
              <a:rPr lang="ru-RU" sz="1600" dirty="0" err="1" smtClean="0"/>
              <a:t>Афган</a:t>
            </a:r>
            <a:r>
              <a:rPr lang="ru-RU" sz="1600" dirty="0" smtClean="0"/>
              <a:t>! Прости за прямоту.</a:t>
            </a:r>
          </a:p>
          <a:p>
            <a:pPr algn="ctr">
              <a:buNone/>
            </a:pPr>
            <a:r>
              <a:rPr lang="ru-RU" sz="1600" dirty="0" smtClean="0"/>
              <a:t>Еще чуть-чуть – и мы, ребята, дома!</a:t>
            </a:r>
          </a:p>
          <a:p>
            <a:pPr algn="ctr">
              <a:buNone/>
            </a:pPr>
            <a:r>
              <a:rPr lang="ru-RU" sz="1600" dirty="0" smtClean="0"/>
              <a:t>Переходил последним на мосту</a:t>
            </a:r>
          </a:p>
          <a:p>
            <a:pPr algn="ctr">
              <a:buNone/>
            </a:pPr>
            <a:r>
              <a:rPr lang="ru-RU" sz="1600" dirty="0" smtClean="0"/>
              <a:t>Наш командир, бойцов любимец, - Громов…</a:t>
            </a:r>
          </a:p>
          <a:p>
            <a:pPr algn="ctr">
              <a:buNone/>
            </a:pPr>
            <a:r>
              <a:rPr lang="ru-RU" sz="1600" dirty="0" smtClean="0"/>
              <a:t>И что б не твердили державы «Отцы»,</a:t>
            </a:r>
          </a:p>
          <a:p>
            <a:pPr algn="ctr">
              <a:buNone/>
            </a:pPr>
            <a:r>
              <a:rPr lang="ru-RU" sz="1600" dirty="0" smtClean="0"/>
              <a:t>От правды им не увернуться:</a:t>
            </a:r>
          </a:p>
          <a:p>
            <a:pPr algn="ctr">
              <a:buNone/>
            </a:pPr>
            <a:r>
              <a:rPr lang="ru-RU" sz="1600" dirty="0" err="1" smtClean="0"/>
              <a:t>Афган</a:t>
            </a:r>
            <a:r>
              <a:rPr lang="ru-RU" sz="1600" dirty="0" smtClean="0"/>
              <a:t> в наших душах</a:t>
            </a:r>
          </a:p>
          <a:p>
            <a:pPr algn="ctr">
              <a:buNone/>
            </a:pPr>
            <a:r>
              <a:rPr lang="ru-RU" sz="1600" dirty="0" smtClean="0"/>
              <a:t>Оставил рубцы,</a:t>
            </a:r>
          </a:p>
          <a:p>
            <a:pPr algn="ctr">
              <a:buNone/>
            </a:pPr>
            <a:r>
              <a:rPr lang="ru-RU" sz="1600" dirty="0" smtClean="0"/>
              <a:t>Которые не рассосутся!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2891396" y="770919"/>
            <a:ext cx="34405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</a:p>
          <a:p>
            <a:pPr algn="ctr"/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21158691">
            <a:off x="1571991" y="4444570"/>
            <a:ext cx="25871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/>
          </a:p>
        </p:txBody>
      </p:sp>
      <p:pic>
        <p:nvPicPr>
          <p:cNvPr id="1026" name="Picture 2" descr="G:\Корнієць\Фото-Корнієць\021012впівпіп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9950">
            <a:off x="1126914" y="3620931"/>
            <a:ext cx="3445039" cy="238510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226832">
            <a:off x="3071668" y="2001954"/>
            <a:ext cx="33687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«Перезвоны»</a:t>
            </a:r>
          </a:p>
          <a:p>
            <a:pPr algn="ctr"/>
            <a:r>
              <a:rPr lang="ru-RU" sz="2800" b="1" dirty="0" smtClean="0"/>
              <a:t>2012 год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642918"/>
            <a:ext cx="5543550" cy="857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«Перезвоны»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000232" y="1500175"/>
            <a:ext cx="6072230" cy="450059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 книге «Перезвоны» представлена </a:t>
            </a:r>
          </a:p>
          <a:p>
            <a:pPr algn="ctr" eaLnBrk="1" hangingPunct="1">
              <a:buNone/>
            </a:pPr>
            <a:r>
              <a:rPr lang="ru-RU" sz="2000" b="1" dirty="0" smtClean="0"/>
              <a:t>переводческая деятельность Валерия Петровича</a:t>
            </a:r>
            <a:r>
              <a:rPr lang="ru-RU" sz="2000" dirty="0" smtClean="0"/>
              <a:t>. </a:t>
            </a:r>
          </a:p>
          <a:p>
            <a:pPr algn="ctr" eaLnBrk="1" hangingPunct="1">
              <a:buNone/>
            </a:pPr>
            <a:r>
              <a:rPr lang="ru-RU" sz="2000" dirty="0" smtClean="0"/>
              <a:t>В книгу вошли избранные произведения нескольких украинских поэтов, в основном наших земляков, с их параллельными переводами на украинский язык. </a:t>
            </a:r>
            <a:r>
              <a:rPr lang="ru-RU" sz="2000" b="1" dirty="0" smtClean="0"/>
              <a:t>Шесть авторов: Владимир </a:t>
            </a:r>
            <a:r>
              <a:rPr lang="ru-RU" sz="2000" b="1" dirty="0" err="1" smtClean="0"/>
              <a:t>Базилевский</a:t>
            </a:r>
            <a:r>
              <a:rPr lang="ru-RU" sz="2000" b="1" dirty="0" smtClean="0"/>
              <a:t>, Валерий Гончаренко, Анатолий Крымский, Леонид </a:t>
            </a:r>
            <a:r>
              <a:rPr lang="ru-RU" sz="2000" b="1" dirty="0" err="1" smtClean="0"/>
              <a:t>Народовой</a:t>
            </a:r>
            <a:r>
              <a:rPr lang="ru-RU" sz="2000" b="1" dirty="0" smtClean="0"/>
              <a:t>, Валерий Юрьев, Александр Олесь. </a:t>
            </a:r>
            <a:r>
              <a:rPr lang="ru-RU" sz="2000" dirty="0" err="1" smtClean="0"/>
              <a:t>Корниец</a:t>
            </a:r>
            <a:r>
              <a:rPr lang="ru-RU" sz="2000" dirty="0" smtClean="0"/>
              <a:t> В.П. передал стиль, образность, рифму, художественность каждого поэта, эмоциональный лад и чувства. Каждое произведение проникнуто любовью к Украине, ее природе, к надеждам и чаяньям украинского народа. Книга посвящена супруге Татьяне.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857232"/>
            <a:ext cx="5543550" cy="114300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latin typeface="Arial" charset="0"/>
              </a:rPr>
              <a:t>С юбилеем,</a:t>
            </a:r>
            <a:br>
              <a:rPr lang="ru-RU" sz="4000" dirty="0" smtClean="0">
                <a:latin typeface="Arial" charset="0"/>
              </a:rPr>
            </a:br>
            <a:r>
              <a:rPr lang="ru-RU" sz="4000" dirty="0" smtClean="0">
                <a:latin typeface="Arial" charset="0"/>
              </a:rPr>
              <a:t> Валерий Петрович</a:t>
            </a:r>
            <a:r>
              <a:rPr lang="uk-UA" sz="4000" dirty="0" smtClean="0">
                <a:latin typeface="Arial" charset="0"/>
              </a:rPr>
              <a:t>!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2214554"/>
            <a:ext cx="5857916" cy="3643338"/>
          </a:xfrm>
        </p:spPr>
        <p:txBody>
          <a:bodyPr/>
          <a:lstStyle/>
          <a:p>
            <a:pPr algn="just" eaLnBrk="1" hangingPunct="1">
              <a:buNone/>
            </a:pPr>
            <a:r>
              <a:rPr lang="ru-RU" sz="2400" dirty="0" smtClean="0"/>
              <a:t>          Примите искренние поздравления и пожелания Здоровья и бодрости, добра и счастья, удачи и благополучия, творческих взлетов, признания читателей, любви и понимания со стороны близких и друзей, Божьего Благословения!</a:t>
            </a:r>
          </a:p>
          <a:p>
            <a:pPr eaLnBrk="1" hangingPunct="1">
              <a:buNone/>
            </a:pPr>
            <a:r>
              <a:rPr lang="ru-RU" sz="2400" dirty="0" smtClean="0"/>
              <a:t>                </a:t>
            </a:r>
            <a:r>
              <a:rPr lang="ru-RU" sz="2000" dirty="0" smtClean="0"/>
              <a:t>/С уважением к Вам библиотекарь</a:t>
            </a:r>
          </a:p>
          <a:p>
            <a:pPr eaLnBrk="1" hangingPunct="1">
              <a:buNone/>
            </a:pPr>
            <a:r>
              <a:rPr lang="ru-RU" sz="2000" dirty="0" smtClean="0"/>
              <a:t>                 школы № 32 – Бабенко Алла Леонидовна/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642918"/>
            <a:ext cx="5543550" cy="857256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«Перезвоны»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000232" y="1500175"/>
            <a:ext cx="6072230" cy="4500594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Люди лишние – вечно лишние,</a:t>
            </a:r>
          </a:p>
          <a:p>
            <a:pPr algn="ctr" eaLnBrk="1" hangingPunct="1">
              <a:buNone/>
            </a:pPr>
            <a:r>
              <a:rPr lang="ru-RU" sz="2000" dirty="0" smtClean="0"/>
              <a:t>И не нужно могильных венков.</a:t>
            </a:r>
          </a:p>
          <a:p>
            <a:pPr algn="ctr" eaLnBrk="1" hangingPunct="1">
              <a:buNone/>
            </a:pPr>
            <a:r>
              <a:rPr lang="ru-RU" sz="2000" dirty="0" smtClean="0"/>
              <a:t>Люди лишние – вечно пришлые</a:t>
            </a:r>
          </a:p>
          <a:p>
            <a:pPr algn="ctr" eaLnBrk="1" hangingPunct="1">
              <a:buNone/>
            </a:pPr>
            <a:r>
              <a:rPr lang="ru-RU" sz="2000" dirty="0" smtClean="0"/>
              <a:t>В череде прожитых годов.</a:t>
            </a:r>
          </a:p>
          <a:p>
            <a:pPr algn="ctr" eaLnBrk="1" hangingPunct="1">
              <a:buNone/>
            </a:pPr>
            <a:r>
              <a:rPr lang="ru-RU" sz="2000" dirty="0" smtClean="0"/>
              <a:t>Я сегодня смеюсь и плачу,</a:t>
            </a:r>
          </a:p>
          <a:p>
            <a:pPr algn="ctr" eaLnBrk="1" hangingPunct="1">
              <a:buNone/>
            </a:pPr>
            <a:r>
              <a:rPr lang="ru-RU" sz="2000" dirty="0" smtClean="0"/>
              <a:t>Белый ветер в былое несет.</a:t>
            </a:r>
          </a:p>
          <a:p>
            <a:pPr algn="ctr" eaLnBrk="1" hangingPunct="1">
              <a:buNone/>
            </a:pPr>
            <a:r>
              <a:rPr lang="ru-RU" sz="2000" dirty="0" smtClean="0"/>
              <a:t>Я живу потому лишь, что </a:t>
            </a:r>
            <a:r>
              <a:rPr lang="ru-RU" sz="2000" b="1" dirty="0" smtClean="0"/>
              <a:t>ЗНАЧУ</a:t>
            </a:r>
            <a:r>
              <a:rPr lang="ru-RU" sz="2000" dirty="0" smtClean="0"/>
              <a:t>.</a:t>
            </a:r>
          </a:p>
          <a:p>
            <a:pPr algn="ctr" eaLnBrk="1" hangingPunct="1">
              <a:buNone/>
            </a:pPr>
            <a:r>
              <a:rPr lang="ru-RU" sz="2000" dirty="0" smtClean="0"/>
              <a:t>Просто – </a:t>
            </a:r>
            <a:r>
              <a:rPr lang="ru-RU" sz="2000" b="1" dirty="0" smtClean="0"/>
              <a:t>ЗНАЧУ </a:t>
            </a:r>
            <a:r>
              <a:rPr lang="ru-RU" sz="2000" dirty="0" smtClean="0"/>
              <a:t>– и точка! </a:t>
            </a:r>
          </a:p>
          <a:p>
            <a:pPr algn="ctr" eaLnBrk="1" hangingPunct="1">
              <a:buNone/>
            </a:pPr>
            <a:r>
              <a:rPr lang="ru-RU" sz="2000" dirty="0" smtClean="0"/>
              <a:t>И все!</a:t>
            </a:r>
          </a:p>
          <a:p>
            <a:pPr algn="ctr" eaLnBrk="1" hangingPunct="1">
              <a:buNone/>
            </a:pPr>
            <a:r>
              <a:rPr lang="ru-RU" sz="2000" dirty="0" smtClean="0"/>
              <a:t>/Перевод стихотворения </a:t>
            </a:r>
          </a:p>
          <a:p>
            <a:pPr algn="ctr" eaLnBrk="1" hangingPunct="1">
              <a:buNone/>
            </a:pPr>
            <a:r>
              <a:rPr lang="ru-RU" sz="2000" dirty="0" smtClean="0"/>
              <a:t>Леонида </a:t>
            </a:r>
            <a:r>
              <a:rPr lang="ru-RU" sz="2000" dirty="0" err="1" smtClean="0"/>
              <a:t>Народового</a:t>
            </a:r>
            <a:endParaRPr lang="ru-RU" sz="2000" dirty="0" smtClean="0"/>
          </a:p>
          <a:p>
            <a:pPr algn="ctr" eaLnBrk="1" hangingPunct="1">
              <a:buNone/>
            </a:pPr>
            <a:r>
              <a:rPr lang="ru-RU" sz="2000" dirty="0" smtClean="0"/>
              <a:t>«</a:t>
            </a:r>
            <a:r>
              <a:rPr lang="ru-RU" sz="2000" dirty="0" err="1" smtClean="0"/>
              <a:t>Зайв</a:t>
            </a:r>
            <a:r>
              <a:rPr lang="uk-UA" sz="2000" dirty="0" smtClean="0"/>
              <a:t>і </a:t>
            </a:r>
            <a:r>
              <a:rPr lang="uk-UA" sz="2000" dirty="0" err="1" smtClean="0"/>
              <a:t>люди”</a:t>
            </a:r>
            <a:r>
              <a:rPr lang="uk-UA" sz="2000" dirty="0" smtClean="0"/>
              <a:t>/</a:t>
            </a:r>
            <a:endParaRPr lang="ru-RU" sz="2000" dirty="0" smtClean="0"/>
          </a:p>
        </p:txBody>
      </p:sp>
      <p:pic>
        <p:nvPicPr>
          <p:cNvPr id="7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1785926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1785926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6" descr="book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6" descr="book[1]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2908857" y="878859"/>
            <a:ext cx="3397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pic>
        <p:nvPicPr>
          <p:cNvPr id="2050" name="Picture 2" descr="G:\Корнієць\Фото-Корнієць\роро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4149">
            <a:off x="1056990" y="3624048"/>
            <a:ext cx="3452810" cy="238309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279107">
            <a:off x="2996727" y="1903896"/>
            <a:ext cx="34473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«Вкус полыни»</a:t>
            </a:r>
          </a:p>
          <a:p>
            <a:pPr algn="ctr"/>
            <a:r>
              <a:rPr lang="ru-RU" sz="2800" b="1" dirty="0" smtClean="0"/>
              <a:t>2013 год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214422"/>
            <a:ext cx="5543550" cy="50006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«Вкус полыни»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000232" y="1643050"/>
            <a:ext cx="6286544" cy="435771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Книга “Вкус полыни” вышла в 2013 году. </a:t>
            </a:r>
          </a:p>
          <a:p>
            <a:pPr algn="ctr" eaLnBrk="1" hangingPunct="1">
              <a:buNone/>
            </a:pPr>
            <a:r>
              <a:rPr lang="ru-RU" sz="2000" dirty="0" smtClean="0"/>
              <a:t>В ней – подборка новых оригинальных произведений, а также переводы выдающихся украинских поэтов В. </a:t>
            </a:r>
            <a:r>
              <a:rPr lang="ru-RU" sz="2000" dirty="0" err="1" smtClean="0"/>
              <a:t>Базилевского</a:t>
            </a:r>
            <a:r>
              <a:rPr lang="ru-RU" sz="2000" dirty="0" smtClean="0"/>
              <a:t> и В. Симоненко. Искренность и  лиричность стихотворений, их душевность и страстность – на высоком художественном уровне.</a:t>
            </a:r>
          </a:p>
          <a:p>
            <a:pPr algn="ctr" eaLnBrk="1" hangingPunct="1">
              <a:buNone/>
            </a:pPr>
            <a:r>
              <a:rPr lang="ru-RU" sz="2000" dirty="0" smtClean="0"/>
              <a:t>Тема любви – сквозная тема творчества; а конкретно – любви к своей жене…</a:t>
            </a:r>
          </a:p>
          <a:p>
            <a:pPr algn="ctr" eaLnBrk="1" hangingPunct="1">
              <a:buNone/>
            </a:pPr>
            <a:r>
              <a:rPr lang="ru-RU" sz="2000" dirty="0" smtClean="0"/>
              <a:t>«Подарил мне Творец жену,</a:t>
            </a:r>
          </a:p>
          <a:p>
            <a:pPr algn="ctr" eaLnBrk="1" hangingPunct="1">
              <a:buNone/>
            </a:pPr>
            <a:r>
              <a:rPr lang="ru-RU" sz="2000" dirty="0" smtClean="0"/>
              <a:t>Как родник из пластов глубинных.</a:t>
            </a:r>
          </a:p>
          <a:p>
            <a:pPr algn="ctr" eaLnBrk="1" hangingPunct="1">
              <a:buNone/>
            </a:pPr>
            <a:r>
              <a:rPr lang="ru-RU" sz="2000" dirty="0" smtClean="0"/>
              <a:t>Я с восторгом тону, тону</a:t>
            </a:r>
          </a:p>
          <a:p>
            <a:pPr algn="ctr" eaLnBrk="1" hangingPunct="1">
              <a:buNone/>
            </a:pPr>
            <a:r>
              <a:rPr lang="ru-RU" sz="2000" dirty="0" smtClean="0"/>
              <a:t>В карих омутах глаз любимых»</a:t>
            </a:r>
          </a:p>
        </p:txBody>
      </p:sp>
      <p:pic>
        <p:nvPicPr>
          <p:cNvPr id="5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214290"/>
            <a:ext cx="5543550" cy="78581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«Вкус полыни»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714356"/>
            <a:ext cx="3786214" cy="5411807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 smtClean="0"/>
              <a:t>Три соломинки</a:t>
            </a:r>
          </a:p>
          <a:p>
            <a:pPr algn="ctr" eaLnBrk="1" hangingPunct="1">
              <a:buNone/>
            </a:pPr>
            <a:r>
              <a:rPr lang="ru-RU" sz="1800" b="1" dirty="0" smtClean="0"/>
              <a:t>…</a:t>
            </a:r>
            <a:r>
              <a:rPr lang="ru-RU" sz="1800" dirty="0" smtClean="0"/>
              <a:t>Малыш поставил солнцу спинку,</a:t>
            </a:r>
          </a:p>
          <a:p>
            <a:pPr algn="ctr" eaLnBrk="1" hangingPunct="1">
              <a:buNone/>
            </a:pPr>
            <a:r>
              <a:rPr lang="ru-RU" sz="1800" dirty="0" smtClean="0"/>
              <a:t>Как вдруг примчался </a:t>
            </a:r>
            <a:r>
              <a:rPr lang="ru-RU" sz="1800" dirty="0" err="1" smtClean="0"/>
              <a:t>буревей</a:t>
            </a:r>
            <a:r>
              <a:rPr lang="ru-RU" sz="1800" dirty="0" smtClean="0"/>
              <a:t>,</a:t>
            </a:r>
          </a:p>
          <a:p>
            <a:pPr algn="ctr" eaLnBrk="1" hangingPunct="1">
              <a:buNone/>
            </a:pPr>
            <a:r>
              <a:rPr lang="ru-RU" sz="1800" dirty="0" smtClean="0"/>
              <a:t>Но на тонюсенькой былинке</a:t>
            </a:r>
          </a:p>
          <a:p>
            <a:pPr algn="ctr" eaLnBrk="1" hangingPunct="1">
              <a:buNone/>
            </a:pPr>
            <a:r>
              <a:rPr lang="ru-RU" sz="1800" dirty="0" smtClean="0"/>
              <a:t>Смог удержаться муравей.</a:t>
            </a:r>
          </a:p>
          <a:p>
            <a:pPr algn="ctr" eaLnBrk="1" hangingPunct="1">
              <a:buNone/>
            </a:pPr>
            <a:r>
              <a:rPr lang="ru-RU" sz="1800" dirty="0" smtClean="0"/>
              <a:t>Поблекли осени одежды,</a:t>
            </a:r>
          </a:p>
          <a:p>
            <a:pPr algn="ctr" eaLnBrk="1" hangingPunct="1">
              <a:buNone/>
            </a:pPr>
            <a:r>
              <a:rPr lang="ru-RU" sz="1800" dirty="0" smtClean="0"/>
              <a:t>Зима стучится у дверей…</a:t>
            </a:r>
          </a:p>
          <a:p>
            <a:pPr algn="ctr" eaLnBrk="1" hangingPunct="1">
              <a:buNone/>
            </a:pPr>
            <a:r>
              <a:rPr lang="ru-RU" sz="1800" dirty="0" smtClean="0"/>
              <a:t>Я за соломинку </a:t>
            </a:r>
            <a:r>
              <a:rPr lang="ru-RU" sz="1800" b="1" dirty="0" smtClean="0"/>
              <a:t>Надежды</a:t>
            </a:r>
          </a:p>
          <a:p>
            <a:pPr algn="ctr" eaLnBrk="1" hangingPunct="1">
              <a:buNone/>
            </a:pPr>
            <a:r>
              <a:rPr lang="ru-RU" sz="1800" dirty="0" smtClean="0"/>
              <a:t>Хватаюсь, словно муравей.</a:t>
            </a:r>
          </a:p>
          <a:p>
            <a:pPr algn="ctr" eaLnBrk="1" hangingPunct="1">
              <a:buNone/>
            </a:pPr>
            <a:r>
              <a:rPr lang="ru-RU" sz="1800" dirty="0" smtClean="0"/>
              <a:t>Закат сурово хмурит брови,</a:t>
            </a:r>
          </a:p>
          <a:p>
            <a:pPr algn="ctr" eaLnBrk="1" hangingPunct="1">
              <a:buNone/>
            </a:pPr>
            <a:r>
              <a:rPr lang="ru-RU" sz="1800" dirty="0" smtClean="0"/>
              <a:t>Каштан наряд свой износил…</a:t>
            </a:r>
          </a:p>
          <a:p>
            <a:pPr algn="ctr" eaLnBrk="1" hangingPunct="1">
              <a:buNone/>
            </a:pPr>
            <a:r>
              <a:rPr lang="ru-RU" sz="1800" dirty="0" smtClean="0"/>
              <a:t>Но за соломинку </a:t>
            </a:r>
            <a:r>
              <a:rPr lang="ru-RU" sz="1800" b="1" dirty="0" smtClean="0"/>
              <a:t>Любови</a:t>
            </a:r>
          </a:p>
          <a:p>
            <a:pPr algn="ctr" eaLnBrk="1" hangingPunct="1">
              <a:buNone/>
            </a:pPr>
            <a:r>
              <a:rPr lang="ru-RU" sz="1800" dirty="0" smtClean="0"/>
              <a:t>Держусь я из последних сил.</a:t>
            </a:r>
          </a:p>
          <a:p>
            <a:pPr algn="ctr" eaLnBrk="1" hangingPunct="1">
              <a:buNone/>
            </a:pPr>
            <a:r>
              <a:rPr lang="ru-RU" sz="1800" dirty="0" smtClean="0"/>
              <a:t>Старуха срок косою мерит –</a:t>
            </a:r>
          </a:p>
          <a:p>
            <a:pPr algn="ctr" eaLnBrk="1" hangingPunct="1">
              <a:buNone/>
            </a:pPr>
            <a:r>
              <a:rPr lang="ru-RU" sz="1800" dirty="0" smtClean="0"/>
              <a:t>Пришла за мной, а не на чай,</a:t>
            </a:r>
          </a:p>
          <a:p>
            <a:pPr algn="ctr" eaLnBrk="1" hangingPunct="1">
              <a:buNone/>
            </a:pPr>
            <a:r>
              <a:rPr lang="ru-RU" sz="1800" dirty="0" smtClean="0"/>
              <a:t>Но негасимым светом </a:t>
            </a:r>
            <a:r>
              <a:rPr lang="ru-RU" sz="1800" b="1" dirty="0" smtClean="0"/>
              <a:t>Веры</a:t>
            </a:r>
          </a:p>
          <a:p>
            <a:pPr algn="ctr" eaLnBrk="1" hangingPunct="1">
              <a:buNone/>
            </a:pPr>
            <a:r>
              <a:rPr lang="ru-RU" sz="1800" dirty="0" smtClean="0"/>
              <a:t>Горит соломинка – свеча.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929322" y="857233"/>
            <a:ext cx="278608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 smtClean="0"/>
              <a:t>Земное притяжение</a:t>
            </a:r>
          </a:p>
          <a:p>
            <a:pPr algn="ctr">
              <a:buNone/>
            </a:pPr>
            <a:r>
              <a:rPr lang="ru-RU" dirty="0" smtClean="0"/>
              <a:t>Меня давно зовет в полет</a:t>
            </a:r>
          </a:p>
          <a:p>
            <a:pPr algn="ctr">
              <a:buNone/>
            </a:pPr>
            <a:r>
              <a:rPr lang="ru-RU" dirty="0" smtClean="0"/>
              <a:t>Вселенское кружение,</a:t>
            </a:r>
          </a:p>
          <a:p>
            <a:pPr algn="ctr">
              <a:buNone/>
            </a:pPr>
            <a:r>
              <a:rPr lang="ru-RU" dirty="0" smtClean="0"/>
              <a:t>Но улететь мне не дает</a:t>
            </a:r>
          </a:p>
          <a:p>
            <a:pPr algn="ctr">
              <a:buNone/>
            </a:pPr>
            <a:r>
              <a:rPr lang="ru-RU" dirty="0" smtClean="0"/>
              <a:t>Земное притяжение…</a:t>
            </a:r>
          </a:p>
          <a:p>
            <a:pPr algn="ctr">
              <a:buNone/>
            </a:pPr>
            <a:r>
              <a:rPr lang="uk-UA" dirty="0" smtClean="0"/>
              <a:t>…</a:t>
            </a:r>
            <a:r>
              <a:rPr lang="ru-RU" dirty="0" smtClean="0"/>
              <a:t>И вновь встречаю я рассвет,</a:t>
            </a:r>
          </a:p>
          <a:p>
            <a:pPr algn="ctr">
              <a:buNone/>
            </a:pPr>
            <a:r>
              <a:rPr lang="ru-RU" dirty="0" smtClean="0"/>
              <a:t>Любовью </a:t>
            </a:r>
            <a:r>
              <a:rPr lang="ru-RU" dirty="0" err="1" smtClean="0"/>
              <a:t>одурманенній</a:t>
            </a:r>
            <a:r>
              <a:rPr lang="ru-RU" dirty="0" smtClean="0"/>
              <a:t>…</a:t>
            </a:r>
          </a:p>
          <a:p>
            <a:pPr algn="ctr">
              <a:buNone/>
            </a:pPr>
            <a:r>
              <a:rPr lang="ru-RU" dirty="0" smtClean="0"/>
              <a:t>…И за соломинку любви</a:t>
            </a:r>
          </a:p>
          <a:p>
            <a:pPr algn="ctr">
              <a:buNone/>
            </a:pPr>
            <a:r>
              <a:rPr lang="ru-RU" dirty="0" smtClean="0"/>
              <a:t>Хватаюсь я отчаянно…</a:t>
            </a:r>
          </a:p>
          <a:p>
            <a:pPr algn="ctr">
              <a:buNone/>
            </a:pPr>
            <a:r>
              <a:rPr lang="ru-RU" dirty="0" smtClean="0"/>
              <a:t>…И пусть прошла под грузом лет</a:t>
            </a:r>
          </a:p>
          <a:p>
            <a:pPr algn="ctr">
              <a:buNone/>
            </a:pPr>
            <a:r>
              <a:rPr lang="ru-RU" dirty="0" smtClean="0"/>
              <a:t>Пора мостов сожжения,</a:t>
            </a:r>
          </a:p>
          <a:p>
            <a:pPr algn="ctr">
              <a:buNone/>
            </a:pPr>
            <a:r>
              <a:rPr lang="ru-RU" dirty="0" smtClean="0"/>
              <a:t>Я не могу преодолеть</a:t>
            </a:r>
          </a:p>
          <a:p>
            <a:pPr algn="ctr">
              <a:buNone/>
            </a:pPr>
            <a:r>
              <a:rPr lang="ru-RU" dirty="0" smtClean="0"/>
              <a:t>Земное притяжение.</a:t>
            </a:r>
            <a:endParaRPr lang="ru-RU" dirty="0"/>
          </a:p>
        </p:txBody>
      </p:sp>
      <p:pic>
        <p:nvPicPr>
          <p:cNvPr id="6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0037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2675005" y="816815"/>
            <a:ext cx="366781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pic>
        <p:nvPicPr>
          <p:cNvPr id="9" name="Picture 2" descr="G:\Корнієць\Фото-Корнієць\DSC0987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913">
            <a:off x="1655049" y="3638981"/>
            <a:ext cx="2152689" cy="237164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 rot="21192895">
            <a:off x="2777827" y="1774347"/>
            <a:ext cx="3597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«Перо поэта»</a:t>
            </a:r>
          </a:p>
          <a:p>
            <a:pPr algn="ctr"/>
            <a:r>
              <a:rPr lang="ru-RU" sz="2800" b="1" dirty="0" smtClean="0"/>
              <a:t>2013 год</a:t>
            </a:r>
            <a:endParaRPr lang="ru-RU" sz="2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071546"/>
            <a:ext cx="5543550" cy="571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«Перо поэта»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1428736"/>
            <a:ext cx="6215106" cy="464347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Книга вышла в 2013 году при поддержке благотворительного фонда «Развитие </a:t>
            </a:r>
            <a:r>
              <a:rPr lang="ru-RU" sz="2000" dirty="0" err="1" smtClean="0"/>
              <a:t>Кировоградщины</a:t>
            </a:r>
            <a:r>
              <a:rPr lang="ru-RU" sz="2000" dirty="0" smtClean="0"/>
              <a:t>», к 200-летию со дня рождения </a:t>
            </a:r>
            <a:r>
              <a:rPr lang="ru-RU" sz="2000" dirty="0" err="1" smtClean="0"/>
              <a:t>Т.Г.Шевченка</a:t>
            </a:r>
            <a:r>
              <a:rPr lang="ru-RU" sz="2000" dirty="0" smtClean="0"/>
              <a:t>.</a:t>
            </a:r>
          </a:p>
          <a:p>
            <a:pPr algn="ctr" eaLnBrk="1" hangingPunct="1">
              <a:buNone/>
            </a:pPr>
            <a:r>
              <a:rPr lang="ru-RU" sz="2000" b="1" dirty="0" smtClean="0"/>
              <a:t>Основные разделы книги</a:t>
            </a:r>
            <a:r>
              <a:rPr lang="ru-RU" sz="2000" dirty="0" smtClean="0"/>
              <a:t>: «Переводы из Тараса </a:t>
            </a:r>
            <a:r>
              <a:rPr lang="ru-RU" sz="2000" dirty="0" err="1" smtClean="0"/>
              <a:t>Шевченка</a:t>
            </a:r>
            <a:r>
              <a:rPr lang="ru-RU" sz="2000" dirty="0" smtClean="0"/>
              <a:t>», «Венок Тарасу», «Николай </a:t>
            </a:r>
            <a:r>
              <a:rPr lang="ru-RU" sz="2000" dirty="0" err="1" smtClean="0"/>
              <a:t>Винграновский</a:t>
            </a:r>
            <a:r>
              <a:rPr lang="ru-RU" sz="2000" dirty="0" smtClean="0"/>
              <a:t>», «Борис Олейник».</a:t>
            </a:r>
          </a:p>
          <a:p>
            <a:pPr algn="ctr" eaLnBrk="1" hangingPunct="1">
              <a:buNone/>
            </a:pPr>
            <a:r>
              <a:rPr lang="ru-RU" sz="2000" dirty="0" smtClean="0"/>
              <a:t>Среди авторов, которых перевел </a:t>
            </a:r>
            <a:r>
              <a:rPr lang="ru-RU" sz="2000" dirty="0" err="1" smtClean="0"/>
              <a:t>Корниец</a:t>
            </a:r>
            <a:r>
              <a:rPr lang="ru-RU" sz="2000" dirty="0" smtClean="0"/>
              <a:t> В.П.: Шевченко Т.Г., Олейник Б., Костенко Л., Сом М.,</a:t>
            </a:r>
          </a:p>
          <a:p>
            <a:pPr algn="ctr" eaLnBrk="1" hangingPunct="1">
              <a:buNone/>
            </a:pPr>
            <a:r>
              <a:rPr lang="ru-RU" sz="2000" dirty="0" err="1" smtClean="0"/>
              <a:t>Винграновский</a:t>
            </a:r>
            <a:r>
              <a:rPr lang="ru-RU" sz="2000" dirty="0" smtClean="0"/>
              <a:t> Н., </a:t>
            </a:r>
            <a:r>
              <a:rPr lang="ru-RU" sz="2000" dirty="0" err="1" smtClean="0"/>
              <a:t>Маланюк</a:t>
            </a:r>
            <a:r>
              <a:rPr lang="ru-RU" sz="2000" dirty="0" smtClean="0"/>
              <a:t> Е., Корень А.. </a:t>
            </a:r>
            <a:r>
              <a:rPr lang="ru-RU" sz="2000" dirty="0" err="1" smtClean="0"/>
              <a:t>Терен</a:t>
            </a:r>
            <a:r>
              <a:rPr lang="ru-RU" sz="2000" dirty="0" smtClean="0"/>
              <a:t> В., </a:t>
            </a:r>
            <a:r>
              <a:rPr lang="ru-RU" sz="2000" dirty="0" err="1" smtClean="0"/>
              <a:t>Сингаевский</a:t>
            </a:r>
            <a:r>
              <a:rPr lang="ru-RU" sz="2000" dirty="0" smtClean="0"/>
              <a:t> Н.. Журба Т. и другие авторы. Стихи очень сильные, своевременные, высокохудожественные. Они проникнуты любовью к Украине и ее народу, учат бороться за независимость Украины.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000108"/>
            <a:ext cx="5543550" cy="42862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«Перо поэта»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928794" y="1214422"/>
            <a:ext cx="6357982" cy="4911741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b="1" dirty="0" smtClean="0"/>
              <a:t>Ясным днем и ночью воробьиной</a:t>
            </a:r>
            <a:r>
              <a:rPr lang="ru-RU" sz="2000" dirty="0" smtClean="0"/>
              <a:t>,</a:t>
            </a:r>
          </a:p>
          <a:p>
            <a:pPr algn="ctr" eaLnBrk="1" hangingPunct="1">
              <a:buNone/>
            </a:pPr>
            <a:r>
              <a:rPr lang="ru-RU" sz="2000" dirty="0" smtClean="0"/>
              <a:t>На родной иль в дальней стороне –</a:t>
            </a:r>
          </a:p>
          <a:p>
            <a:pPr algn="ctr" eaLnBrk="1" hangingPunct="1">
              <a:buNone/>
            </a:pPr>
            <a:r>
              <a:rPr lang="ru-RU" sz="2000" dirty="0" smtClean="0"/>
              <a:t>Думою Шевченко, Украина,</a:t>
            </a:r>
          </a:p>
          <a:p>
            <a:pPr algn="ctr" eaLnBrk="1" hangingPunct="1">
              <a:buNone/>
            </a:pPr>
            <a:r>
              <a:rPr lang="ru-RU" sz="2000" dirty="0" smtClean="0"/>
              <a:t>В сердце ты вливаешься ко мне…</a:t>
            </a:r>
          </a:p>
          <a:p>
            <a:pPr algn="ctr" eaLnBrk="1" hangingPunct="1">
              <a:buNone/>
            </a:pPr>
            <a:r>
              <a:rPr lang="ru-RU" sz="2000" dirty="0" smtClean="0"/>
              <a:t>…К твоему святому </a:t>
            </a:r>
            <a:r>
              <a:rPr lang="ru-RU" sz="2000" dirty="0" err="1" smtClean="0"/>
              <a:t>непокою</a:t>
            </a:r>
            <a:endParaRPr lang="ru-RU" sz="2000" dirty="0" smtClean="0"/>
          </a:p>
          <a:p>
            <a:pPr algn="ctr" eaLnBrk="1" hangingPunct="1">
              <a:buNone/>
            </a:pPr>
            <a:r>
              <a:rPr lang="ru-RU" sz="2000" dirty="0" smtClean="0"/>
              <a:t>И к твоим натруженным рукам</a:t>
            </a:r>
          </a:p>
          <a:p>
            <a:pPr algn="ctr" eaLnBrk="1" hangingPunct="1">
              <a:buNone/>
            </a:pPr>
            <a:r>
              <a:rPr lang="ru-RU" sz="2000" dirty="0" smtClean="0"/>
              <a:t>Припаду днепровскою волною,</a:t>
            </a:r>
          </a:p>
          <a:p>
            <a:pPr algn="ctr" eaLnBrk="1" hangingPunct="1">
              <a:buNone/>
            </a:pPr>
            <a:r>
              <a:rPr lang="ru-RU" sz="2000" dirty="0" smtClean="0"/>
              <a:t>Радуги во сны тебе отдам…</a:t>
            </a:r>
          </a:p>
          <a:p>
            <a:pPr algn="ctr" eaLnBrk="1" hangingPunct="1">
              <a:buNone/>
            </a:pPr>
            <a:r>
              <a:rPr lang="ru-RU" sz="2000" dirty="0" smtClean="0"/>
              <a:t>…А когда челнами серебристыми</a:t>
            </a:r>
          </a:p>
          <a:p>
            <a:pPr algn="ctr" eaLnBrk="1" hangingPunct="1">
              <a:buNone/>
            </a:pPr>
            <a:r>
              <a:rPr lang="ru-RU" sz="2000" dirty="0" smtClean="0"/>
              <a:t>Вечер заколышется в саду, -</a:t>
            </a:r>
          </a:p>
          <a:p>
            <a:pPr algn="ctr" eaLnBrk="1" hangingPunct="1">
              <a:buNone/>
            </a:pPr>
            <a:r>
              <a:rPr lang="ru-RU" sz="2000" dirty="0" smtClean="0"/>
              <a:t>Над твоими помыслами чистыми </a:t>
            </a:r>
          </a:p>
          <a:p>
            <a:pPr algn="ctr" eaLnBrk="1" hangingPunct="1">
              <a:buNone/>
            </a:pPr>
            <a:r>
              <a:rPr lang="ru-RU" sz="2000" dirty="0" smtClean="0"/>
              <a:t>Звездочкой счастливою взойду…</a:t>
            </a:r>
          </a:p>
          <a:p>
            <a:pPr algn="ctr" eaLnBrk="1" hangingPunct="1">
              <a:buNone/>
            </a:pPr>
            <a:r>
              <a:rPr lang="ru-RU" sz="2000" dirty="0" smtClean="0"/>
              <a:t>/Перевод стихотворения Б.Олейника</a:t>
            </a:r>
          </a:p>
          <a:p>
            <a:pPr algn="ctr" eaLnBrk="1" hangingPunct="1">
              <a:buNone/>
            </a:pPr>
            <a:r>
              <a:rPr lang="ru-RU" sz="2000" dirty="0" smtClean="0"/>
              <a:t> «</a:t>
            </a:r>
            <a:r>
              <a:rPr lang="uk-UA" sz="2000" dirty="0" smtClean="0"/>
              <a:t>В день ясний і в ночі горобині…”/</a:t>
            </a:r>
            <a:endParaRPr lang="ru-RU" sz="2000" dirty="0" smtClean="0"/>
          </a:p>
        </p:txBody>
      </p:sp>
      <p:pic>
        <p:nvPicPr>
          <p:cNvPr id="7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3071810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3143248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82" y="485776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2864012" y="636556"/>
            <a:ext cx="3461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pic>
        <p:nvPicPr>
          <p:cNvPr id="3074" name="Picture 2" descr="G:\Корнієць\Фото-Корнієць\івусус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96185">
            <a:off x="1565753" y="3554951"/>
            <a:ext cx="2303752" cy="25138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21260297">
            <a:off x="3004008" y="1478904"/>
            <a:ext cx="3375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«</a:t>
            </a:r>
            <a:r>
              <a:rPr lang="ru-RU" sz="2400" b="1" dirty="0" smtClean="0"/>
              <a:t>Анатолий Крымский</a:t>
            </a:r>
            <a:r>
              <a:rPr lang="ru-RU" sz="2400" b="1" dirty="0" smtClean="0"/>
              <a:t>. Избранное»</a:t>
            </a:r>
          </a:p>
          <a:p>
            <a:pPr algn="ctr"/>
            <a:r>
              <a:rPr lang="ru-RU" sz="2400" b="1" dirty="0" smtClean="0"/>
              <a:t>2014 год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857232"/>
            <a:ext cx="5543550" cy="571504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«Анатолий Крымский. Избранное»</a:t>
            </a: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143108" y="1714489"/>
            <a:ext cx="6357982" cy="4286280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Эта книга – Книга времени. Погружаясь в нее, ощущаешь неторопливый ход времени. Сам возвращаешься в свое детство, заново переживаешь все события жизни. Поэзия А.Крымского очень светлая и добрая. Непрерывность литературных традиций - одна из тайн поэзии. Валерий Петрович использовал книгу А. Крымского «</a:t>
            </a:r>
            <a:r>
              <a:rPr lang="uk-UA" sz="2000" dirty="0" smtClean="0"/>
              <a:t>Обрубані </a:t>
            </a:r>
            <a:r>
              <a:rPr lang="uk-UA" sz="2000" dirty="0" err="1" smtClean="0"/>
              <a:t>рамена”</a:t>
            </a:r>
            <a:r>
              <a:rPr lang="uk-UA" sz="2000" dirty="0" smtClean="0"/>
              <a:t> и </a:t>
            </a:r>
            <a:r>
              <a:rPr lang="ru-RU" sz="2000" dirty="0" smtClean="0"/>
              <a:t>перевел ее на русский язык, дав новую жизнь произведениям поэта. Здесь  стихи, посвященные Украине и ее народу,  стихи о природе, о страшных событиях войны. А триптих «Победа» – это шедевр творчества. Кроме лирических произведений представлена и проза: «Выстрел в спину», «Петрусь и Любка», «Такие жгучие, такие знойные июни (воспоминания)»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071670" y="0"/>
            <a:ext cx="7072330" cy="128586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/>
              <a:t>«Анатолий Крымский. Избранное»</a:t>
            </a:r>
            <a:br>
              <a:rPr lang="ru-RU" sz="3200" b="1" dirty="0" smtClean="0"/>
            </a:br>
            <a:r>
              <a:rPr lang="ru-RU" sz="3200" b="1" dirty="0" smtClean="0"/>
              <a:t> Из Триптиха «Победа»</a:t>
            </a:r>
            <a:endParaRPr lang="ru-RU" sz="32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714480" y="1142984"/>
            <a:ext cx="3286148" cy="5072098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1600" dirty="0" smtClean="0"/>
              <a:t>В литавры бьем. Гремит</a:t>
            </a:r>
          </a:p>
          <a:p>
            <a:pPr algn="ctr" eaLnBrk="1" hangingPunct="1">
              <a:buNone/>
            </a:pPr>
            <a:r>
              <a:rPr lang="ru-RU" sz="1600" dirty="0" smtClean="0"/>
              <a:t>Победы залп!</a:t>
            </a:r>
          </a:p>
          <a:p>
            <a:pPr algn="ctr" eaLnBrk="1" hangingPunct="1">
              <a:buNone/>
            </a:pPr>
            <a:r>
              <a:rPr lang="ru-RU" sz="1600" dirty="0" smtClean="0"/>
              <a:t>Под руководством…</a:t>
            </a:r>
          </a:p>
          <a:p>
            <a:pPr algn="ctr" eaLnBrk="1" hangingPunct="1">
              <a:buNone/>
            </a:pPr>
            <a:r>
              <a:rPr lang="ru-RU" sz="1600" dirty="0" smtClean="0"/>
              <a:t>Мудрым и бесценным!</a:t>
            </a:r>
          </a:p>
          <a:p>
            <a:pPr algn="ctr" eaLnBrk="1" hangingPunct="1">
              <a:buNone/>
            </a:pPr>
            <a:r>
              <a:rPr lang="ru-RU" sz="1600" dirty="0" smtClean="0"/>
              <a:t>Но лишь теперь мы подняли глаза, </a:t>
            </a:r>
          </a:p>
          <a:p>
            <a:pPr algn="ctr" eaLnBrk="1" hangingPunct="1">
              <a:buNone/>
            </a:pPr>
            <a:r>
              <a:rPr lang="ru-RU" sz="1600" dirty="0" smtClean="0"/>
              <a:t>Чтобы прочесть Победы этой цену.</a:t>
            </a:r>
          </a:p>
          <a:p>
            <a:pPr algn="ctr" eaLnBrk="1" hangingPunct="1">
              <a:buNone/>
            </a:pPr>
            <a:r>
              <a:rPr lang="ru-RU" sz="1600" dirty="0" smtClean="0"/>
              <a:t>На всех та миллионная цена.</a:t>
            </a:r>
          </a:p>
          <a:p>
            <a:pPr algn="ctr" eaLnBrk="1" hangingPunct="1">
              <a:buNone/>
            </a:pPr>
            <a:r>
              <a:rPr lang="ru-RU" sz="1600" dirty="0" smtClean="0"/>
              <a:t>Но каждый выбирал свою дорогу:</a:t>
            </a:r>
          </a:p>
          <a:p>
            <a:pPr algn="ctr" eaLnBrk="1" hangingPunct="1">
              <a:buNone/>
            </a:pPr>
            <a:r>
              <a:rPr lang="ru-RU" sz="1600" dirty="0" smtClean="0"/>
              <a:t>Один, на дот бросаясь, точно знал,</a:t>
            </a:r>
          </a:p>
          <a:p>
            <a:pPr algn="ctr" eaLnBrk="1" hangingPunct="1">
              <a:buNone/>
            </a:pPr>
            <a:r>
              <a:rPr lang="ru-RU" sz="1600" dirty="0" smtClean="0"/>
              <a:t>Что если не убьют, то слава Богу.</a:t>
            </a:r>
          </a:p>
          <a:p>
            <a:pPr algn="ctr" eaLnBrk="1" hangingPunct="1">
              <a:buNone/>
            </a:pPr>
            <a:r>
              <a:rPr lang="ru-RU" sz="1600" dirty="0" smtClean="0"/>
              <a:t>Другой – в медалях, сытый и живой- </a:t>
            </a:r>
          </a:p>
          <a:p>
            <a:pPr algn="ctr" eaLnBrk="1" hangingPunct="1">
              <a:buNone/>
            </a:pPr>
            <a:r>
              <a:rPr lang="ru-RU" sz="1600" dirty="0" smtClean="0"/>
              <a:t>В тылу, в штабах сумел пригреться ловко –</a:t>
            </a:r>
          </a:p>
          <a:p>
            <a:pPr algn="ctr" eaLnBrk="1" hangingPunct="1">
              <a:buNone/>
            </a:pPr>
            <a:r>
              <a:rPr lang="ru-RU" sz="1600" dirty="0" smtClean="0"/>
              <a:t>Подписывал, не глядя, приговор:</a:t>
            </a:r>
          </a:p>
          <a:p>
            <a:pPr algn="ctr" eaLnBrk="1" hangingPunct="1">
              <a:buNone/>
            </a:pPr>
            <a:r>
              <a:rPr lang="ru-RU" sz="1600" dirty="0" smtClean="0"/>
              <a:t>Кому-расстрел, кому –в  ГУЛАГ путевка.</a:t>
            </a:r>
          </a:p>
          <a:p>
            <a:pPr algn="ctr" eaLnBrk="1" hangingPunct="1">
              <a:buNone/>
            </a:pPr>
            <a:r>
              <a:rPr lang="ru-RU" sz="1600" dirty="0" smtClean="0"/>
              <a:t>А в лагере – насилие и страх,</a:t>
            </a:r>
          </a:p>
          <a:p>
            <a:pPr algn="ctr" eaLnBrk="1" hangingPunct="1">
              <a:buNone/>
            </a:pPr>
            <a:r>
              <a:rPr lang="ru-RU" sz="1600" dirty="0" smtClean="0"/>
              <a:t>Страшнее петли и в затылок пули.</a:t>
            </a:r>
          </a:p>
          <a:p>
            <a:pPr algn="ctr" eaLnBrk="1" hangingPunct="1">
              <a:buNone/>
            </a:pPr>
            <a:endParaRPr lang="ru-RU" sz="1600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5072066" y="1166843"/>
            <a:ext cx="342902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Тела людей, зарытые во рвах,</a:t>
            </a:r>
          </a:p>
          <a:p>
            <a:pPr algn="ctr">
              <a:buNone/>
            </a:pPr>
            <a:r>
              <a:rPr lang="ru-RU" sz="1600" dirty="0" smtClean="0"/>
              <a:t>Увы, давно свои уста сомкнули.</a:t>
            </a:r>
          </a:p>
          <a:p>
            <a:pPr algn="ctr">
              <a:buNone/>
            </a:pPr>
            <a:r>
              <a:rPr lang="ru-RU" sz="1600" dirty="0" smtClean="0"/>
              <a:t>Как мы боялись – Господи, прости! –</a:t>
            </a:r>
          </a:p>
          <a:p>
            <a:pPr algn="ctr">
              <a:buNone/>
            </a:pPr>
            <a:r>
              <a:rPr lang="ru-RU" sz="1600" dirty="0" smtClean="0"/>
              <a:t>Доносов подлых, лжи хитросплетений.</a:t>
            </a:r>
          </a:p>
          <a:p>
            <a:pPr algn="ctr">
              <a:buNone/>
            </a:pPr>
            <a:r>
              <a:rPr lang="ru-RU" sz="1600" dirty="0" smtClean="0"/>
              <a:t>И ставили дрожащие кресты,</a:t>
            </a:r>
          </a:p>
          <a:p>
            <a:pPr algn="ctr">
              <a:buNone/>
            </a:pPr>
            <a:r>
              <a:rPr lang="ru-RU" sz="1600" dirty="0" smtClean="0"/>
              <a:t>Испуганные собственною тенью.</a:t>
            </a:r>
          </a:p>
          <a:p>
            <a:pPr algn="ctr">
              <a:buNone/>
            </a:pPr>
            <a:r>
              <a:rPr lang="ru-RU" sz="1600" dirty="0" smtClean="0"/>
              <a:t>Не сметь! Не думать! Можно только ждать</a:t>
            </a:r>
          </a:p>
          <a:p>
            <a:pPr algn="ctr">
              <a:buNone/>
            </a:pPr>
            <a:r>
              <a:rPr lang="ru-RU" sz="1600" dirty="0" smtClean="0"/>
              <a:t>Приказы, указания, </a:t>
            </a:r>
            <a:r>
              <a:rPr lang="ru-RU" sz="1600" dirty="0" err="1" smtClean="0"/>
              <a:t>цидулы</a:t>
            </a:r>
            <a:r>
              <a:rPr lang="ru-RU" sz="1600" dirty="0" smtClean="0"/>
              <a:t>.</a:t>
            </a:r>
          </a:p>
          <a:p>
            <a:pPr algn="ctr">
              <a:buNone/>
            </a:pPr>
            <a:r>
              <a:rPr lang="ru-RU" sz="1600" dirty="0" smtClean="0"/>
              <a:t>Сомненья прочь! В мозги и в души вдули</a:t>
            </a:r>
          </a:p>
          <a:p>
            <a:pPr algn="ctr">
              <a:buNone/>
            </a:pPr>
            <a:r>
              <a:rPr lang="ru-RU" sz="1600" dirty="0" smtClean="0"/>
              <a:t>Цитаты гениального вождя.</a:t>
            </a:r>
          </a:p>
          <a:p>
            <a:pPr algn="ctr">
              <a:buNone/>
            </a:pPr>
            <a:r>
              <a:rPr lang="ru-RU" sz="1600" dirty="0" smtClean="0"/>
              <a:t>Сиротство…Каждый третий – сирота. </a:t>
            </a:r>
          </a:p>
          <a:p>
            <a:pPr algn="ctr">
              <a:buNone/>
            </a:pPr>
            <a:r>
              <a:rPr lang="ru-RU" sz="1600" dirty="0" smtClean="0"/>
              <a:t> Кто виноват?</a:t>
            </a:r>
          </a:p>
          <a:p>
            <a:pPr algn="ctr">
              <a:buNone/>
            </a:pPr>
            <a:r>
              <a:rPr lang="ru-RU" sz="1600" dirty="0" smtClean="0"/>
              <a:t>Фашист? Освободитель?</a:t>
            </a:r>
          </a:p>
          <a:p>
            <a:pPr algn="ctr">
              <a:buNone/>
            </a:pPr>
            <a:r>
              <a:rPr lang="ru-RU" sz="1600" dirty="0" smtClean="0"/>
              <a:t>Усатый миллионов повелитель,</a:t>
            </a:r>
          </a:p>
          <a:p>
            <a:pPr algn="ctr">
              <a:buNone/>
            </a:pPr>
            <a:r>
              <a:rPr lang="ru-RU" sz="1600" dirty="0" smtClean="0"/>
              <a:t>Как хищный Яго в памяти предстал.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715040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Сила поэзии – в служении народу!</a:t>
            </a:r>
            <a:endParaRPr lang="ru-RU" sz="28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500174"/>
            <a:ext cx="5072098" cy="464346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Неумолимо вертится </a:t>
            </a:r>
          </a:p>
          <a:p>
            <a:pPr algn="ctr" eaLnBrk="1" hangingPunct="1">
              <a:buNone/>
            </a:pPr>
            <a:r>
              <a:rPr lang="ru-RU" sz="2000" dirty="0" smtClean="0"/>
              <a:t>«судьбы веретено».</a:t>
            </a:r>
          </a:p>
          <a:p>
            <a:pPr algn="ctr" eaLnBrk="1" hangingPunct="1">
              <a:buNone/>
            </a:pPr>
            <a:r>
              <a:rPr lang="ru-RU" sz="2000" dirty="0" smtClean="0"/>
              <a:t>И Человеку каждому </a:t>
            </a:r>
          </a:p>
          <a:p>
            <a:pPr algn="ctr" eaLnBrk="1" hangingPunct="1">
              <a:buNone/>
            </a:pPr>
            <a:r>
              <a:rPr lang="ru-RU" sz="2000" dirty="0" smtClean="0"/>
              <a:t>пройти свой путь дано.</a:t>
            </a:r>
          </a:p>
          <a:p>
            <a:pPr algn="ctr" eaLnBrk="1" hangingPunct="1">
              <a:buNone/>
            </a:pPr>
            <a:r>
              <a:rPr lang="ru-RU" sz="2000" dirty="0" smtClean="0"/>
              <a:t>Работать, народу служить</a:t>
            </a:r>
          </a:p>
          <a:p>
            <a:pPr algn="ctr" eaLnBrk="1" hangingPunct="1">
              <a:buNone/>
            </a:pPr>
            <a:r>
              <a:rPr lang="ru-RU" sz="2000" dirty="0" smtClean="0"/>
              <a:t>Творить добро, мечтать…</a:t>
            </a:r>
          </a:p>
          <a:p>
            <a:pPr algn="ctr" eaLnBrk="1" hangingPunct="1">
              <a:buNone/>
            </a:pPr>
            <a:r>
              <a:rPr lang="ru-RU" sz="2000" dirty="0" smtClean="0"/>
              <a:t>Правдиво в этом мире жить</a:t>
            </a:r>
          </a:p>
          <a:p>
            <a:pPr algn="ctr" eaLnBrk="1" hangingPunct="1">
              <a:buNone/>
            </a:pPr>
            <a:r>
              <a:rPr lang="ru-RU" sz="2000" dirty="0" smtClean="0"/>
              <a:t>И суть его познать.</a:t>
            </a:r>
          </a:p>
          <a:p>
            <a:pPr algn="ctr" eaLnBrk="1" hangingPunct="1">
              <a:buNone/>
            </a:pPr>
            <a:r>
              <a:rPr lang="ru-RU" sz="2000" dirty="0" smtClean="0"/>
              <a:t>Оставить на Земле свой след.</a:t>
            </a:r>
          </a:p>
          <a:p>
            <a:pPr algn="ctr" eaLnBrk="1" hangingPunct="1">
              <a:buNone/>
            </a:pPr>
            <a:r>
              <a:rPr lang="ru-RU" sz="2000" dirty="0" smtClean="0"/>
              <a:t>Вперед всегда идти.</a:t>
            </a:r>
          </a:p>
          <a:p>
            <a:pPr algn="ctr" eaLnBrk="1" hangingPunct="1">
              <a:buNone/>
            </a:pPr>
            <a:r>
              <a:rPr lang="ru-RU" sz="2000" dirty="0" smtClean="0"/>
              <a:t>Тепло души своей и свет</a:t>
            </a:r>
          </a:p>
          <a:p>
            <a:pPr algn="ctr" eaLnBrk="1" hangingPunct="1">
              <a:buNone/>
            </a:pPr>
            <a:r>
              <a:rPr lang="ru-RU" sz="2000" dirty="0" smtClean="0"/>
              <a:t>По жизни пронести.</a:t>
            </a:r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571480"/>
            <a:ext cx="5543550" cy="8572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«Анатолий Крымский. Избранное»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785918" y="1357298"/>
            <a:ext cx="3500462" cy="5072097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1800" b="1" dirty="0" smtClean="0"/>
              <a:t>О </a:t>
            </a:r>
            <a:r>
              <a:rPr lang="ru-RU" sz="1800" b="1" dirty="0" smtClean="0"/>
              <a:t>подлости</a:t>
            </a:r>
          </a:p>
          <a:p>
            <a:pPr algn="ctr" eaLnBrk="1" hangingPunct="1">
              <a:buNone/>
            </a:pPr>
            <a:r>
              <a:rPr lang="ru-RU" sz="1800" dirty="0" smtClean="0"/>
              <a:t>Вспоминаю – боли реки </a:t>
            </a:r>
          </a:p>
          <a:p>
            <a:pPr algn="ctr" eaLnBrk="1" hangingPunct="1">
              <a:buNone/>
            </a:pPr>
            <a:r>
              <a:rPr lang="ru-RU" sz="1800" dirty="0" smtClean="0"/>
              <a:t>В душу – пламенем горячим…</a:t>
            </a:r>
          </a:p>
          <a:p>
            <a:pPr algn="ctr" eaLnBrk="1" hangingPunct="1">
              <a:buNone/>
            </a:pPr>
            <a:r>
              <a:rPr lang="ru-RU" sz="1800" dirty="0" smtClean="0"/>
              <a:t>Как-то встретились калеки:</a:t>
            </a:r>
          </a:p>
          <a:p>
            <a:pPr algn="ctr" eaLnBrk="1" hangingPunct="1">
              <a:buNone/>
            </a:pPr>
            <a:r>
              <a:rPr lang="ru-RU" sz="1800" dirty="0" smtClean="0"/>
              <a:t>Он – глухой, она – незряча.</a:t>
            </a:r>
          </a:p>
          <a:p>
            <a:pPr algn="ctr" eaLnBrk="1" hangingPunct="1">
              <a:buNone/>
            </a:pPr>
            <a:r>
              <a:rPr lang="ru-RU" sz="1800" dirty="0" smtClean="0"/>
              <a:t>Он рассказывал о цвете,</a:t>
            </a:r>
          </a:p>
          <a:p>
            <a:pPr algn="ctr" eaLnBrk="1" hangingPunct="1">
              <a:buNone/>
            </a:pPr>
            <a:r>
              <a:rPr lang="ru-RU" sz="1800" dirty="0" smtClean="0"/>
              <a:t>О зеленом и о синем,</a:t>
            </a:r>
          </a:p>
          <a:p>
            <a:pPr algn="ctr" eaLnBrk="1" hangingPunct="1">
              <a:buNone/>
            </a:pPr>
            <a:r>
              <a:rPr lang="ru-RU" sz="1800" dirty="0" smtClean="0"/>
              <a:t>А она – как веет ветер,</a:t>
            </a:r>
          </a:p>
          <a:p>
            <a:pPr algn="ctr" eaLnBrk="1" hangingPunct="1">
              <a:buNone/>
            </a:pPr>
            <a:r>
              <a:rPr lang="ru-RU" sz="1800" dirty="0" smtClean="0"/>
              <a:t>Листья шепчутся осины…</a:t>
            </a:r>
          </a:p>
          <a:p>
            <a:pPr algn="ctr" eaLnBrk="1" hangingPunct="1">
              <a:buNone/>
            </a:pPr>
            <a:r>
              <a:rPr lang="ru-RU" sz="1800" dirty="0" smtClean="0"/>
              <a:t>Он – о солнце, красках луга,</a:t>
            </a:r>
          </a:p>
          <a:p>
            <a:pPr algn="ctr" eaLnBrk="1" hangingPunct="1">
              <a:buNone/>
            </a:pPr>
            <a:r>
              <a:rPr lang="ru-RU" sz="1800" dirty="0" smtClean="0"/>
              <a:t>Обо всем, что сердцу мило,</a:t>
            </a:r>
          </a:p>
          <a:p>
            <a:pPr algn="ctr" eaLnBrk="1" hangingPunct="1">
              <a:buNone/>
            </a:pPr>
            <a:r>
              <a:rPr lang="ru-RU" sz="1800" dirty="0" smtClean="0"/>
              <a:t>А она ему о звуках,</a:t>
            </a:r>
          </a:p>
          <a:p>
            <a:pPr algn="ctr" eaLnBrk="1" hangingPunct="1">
              <a:buNone/>
            </a:pPr>
            <a:r>
              <a:rPr lang="ru-RU" sz="1800" dirty="0" smtClean="0"/>
              <a:t>Как могла, на пантомимах.</a:t>
            </a:r>
          </a:p>
          <a:p>
            <a:pPr algn="ctr" eaLnBrk="1" hangingPunct="1">
              <a:buNone/>
            </a:pPr>
            <a:r>
              <a:rPr lang="ru-RU" sz="1800" dirty="0" smtClean="0"/>
              <a:t>Им двоим дожди шумели,</a:t>
            </a:r>
          </a:p>
          <a:p>
            <a:pPr algn="ctr" eaLnBrk="1" hangingPunct="1">
              <a:buNone/>
            </a:pPr>
            <a:r>
              <a:rPr lang="ru-RU" sz="1800" dirty="0" smtClean="0"/>
              <a:t>Мир предстал в звучащем цвете.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143504" y="1643050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None/>
            </a:pPr>
            <a:r>
              <a:rPr lang="ru-RU" sz="1600" dirty="0" smtClean="0"/>
              <a:t>Счастье прятать не умели</a:t>
            </a:r>
          </a:p>
          <a:p>
            <a:pPr algn="ctr" eaLnBrk="1" hangingPunct="1">
              <a:buNone/>
            </a:pPr>
            <a:r>
              <a:rPr lang="ru-RU" sz="1600" dirty="0" smtClean="0"/>
              <a:t>И любили, словно дети.</a:t>
            </a:r>
          </a:p>
          <a:p>
            <a:pPr algn="ctr">
              <a:buNone/>
            </a:pPr>
            <a:r>
              <a:rPr lang="ru-RU" sz="1600" dirty="0" smtClean="0"/>
              <a:t>Но однажды злой негодник</a:t>
            </a:r>
          </a:p>
          <a:p>
            <a:pPr algn="ctr">
              <a:buNone/>
            </a:pPr>
            <a:r>
              <a:rPr lang="ru-RU" sz="1600" dirty="0" smtClean="0"/>
              <a:t>Сплетню подленькую выдал:</a:t>
            </a:r>
          </a:p>
          <a:p>
            <a:pPr algn="ctr">
              <a:buFontTx/>
              <a:buChar char="-"/>
            </a:pPr>
            <a:r>
              <a:rPr lang="ru-RU" sz="1600" dirty="0" smtClean="0"/>
              <a:t>От тебя к другой он ходит,</a:t>
            </a:r>
          </a:p>
          <a:p>
            <a:pPr algn="ctr">
              <a:buNone/>
            </a:pPr>
            <a:r>
              <a:rPr lang="ru-RU" sz="1600" dirty="0" smtClean="0"/>
              <a:t>Ты слепа, тебе не видно!</a:t>
            </a:r>
          </a:p>
          <a:p>
            <a:pPr algn="ctr">
              <a:buNone/>
            </a:pPr>
            <a:r>
              <a:rPr lang="ru-RU" sz="1600" dirty="0" smtClean="0"/>
              <a:t>И пропали в мире звуки,</a:t>
            </a:r>
          </a:p>
          <a:p>
            <a:pPr algn="ctr">
              <a:buNone/>
            </a:pPr>
            <a:r>
              <a:rPr lang="ru-RU" sz="1600" dirty="0" smtClean="0"/>
              <a:t>На устах слова застыли,</a:t>
            </a:r>
          </a:p>
          <a:p>
            <a:pPr algn="ctr">
              <a:buNone/>
            </a:pPr>
            <a:r>
              <a:rPr lang="ru-RU" sz="1600" dirty="0" smtClean="0"/>
              <a:t>Лишь взвились в проклятьях руки</a:t>
            </a:r>
          </a:p>
          <a:p>
            <a:pPr algn="ctr">
              <a:buNone/>
            </a:pPr>
            <a:r>
              <a:rPr lang="ru-RU" sz="1600" dirty="0" smtClean="0"/>
              <a:t>К Богу, к небу, к тучам стылым!</a:t>
            </a:r>
          </a:p>
          <a:p>
            <a:pPr algn="ctr">
              <a:buNone/>
            </a:pPr>
            <a:r>
              <a:rPr lang="ru-RU" sz="1600" dirty="0" smtClean="0"/>
              <a:t>Он ослеп. Лишились цвета</a:t>
            </a:r>
          </a:p>
          <a:p>
            <a:pPr algn="ctr">
              <a:buNone/>
            </a:pPr>
            <a:r>
              <a:rPr lang="ru-RU" sz="1600" dirty="0" smtClean="0"/>
              <a:t>Радуг яркие изгибы.</a:t>
            </a:r>
          </a:p>
          <a:p>
            <a:pPr algn="ctr">
              <a:buNone/>
            </a:pPr>
            <a:r>
              <a:rPr lang="ru-RU" sz="1600" dirty="0" smtClean="0"/>
              <a:t>Два мирка на целом свете</a:t>
            </a:r>
          </a:p>
          <a:p>
            <a:pPr algn="ctr">
              <a:buNone/>
            </a:pPr>
            <a:r>
              <a:rPr lang="ru-RU" sz="1600" dirty="0" smtClean="0"/>
              <a:t>Зашатались и погибли…</a:t>
            </a:r>
          </a:p>
          <a:p>
            <a:pPr algn="ctr">
              <a:buNone/>
            </a:pPr>
            <a:r>
              <a:rPr lang="ru-RU" sz="1600" dirty="0" smtClean="0"/>
              <a:t>Недосказанная повесть</a:t>
            </a:r>
          </a:p>
          <a:p>
            <a:pPr algn="ctr">
              <a:buNone/>
            </a:pPr>
            <a:r>
              <a:rPr lang="ru-RU" sz="1600" dirty="0" smtClean="0"/>
              <a:t>И слепая, и немая…</a:t>
            </a:r>
          </a:p>
          <a:p>
            <a:pPr algn="ctr">
              <a:buNone/>
            </a:pPr>
            <a:r>
              <a:rPr lang="ru-RU" sz="1600" b="1" dirty="0" smtClean="0"/>
              <a:t>А по свету бродит подлость,</a:t>
            </a:r>
          </a:p>
          <a:p>
            <a:pPr algn="ctr">
              <a:buNone/>
            </a:pPr>
            <a:r>
              <a:rPr lang="ru-RU" sz="1600" b="1" dirty="0" smtClean="0"/>
              <a:t>Людям в души яд вливая.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3632151" y="1143195"/>
            <a:ext cx="20897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21252532">
            <a:off x="1208550" y="4027291"/>
            <a:ext cx="310017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«Оборвавшийся взлет»</a:t>
            </a:r>
          </a:p>
          <a:p>
            <a:pPr algn="ctr"/>
            <a:r>
              <a:rPr lang="ru-RU" sz="2800" b="1" dirty="0" smtClean="0"/>
              <a:t>2014 год</a:t>
            </a:r>
            <a:endParaRPr lang="ru-RU" sz="28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428604"/>
            <a:ext cx="5543550" cy="28575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«Оборвавшийся взлет»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857356" y="571480"/>
            <a:ext cx="6357982" cy="555468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Книга – дань уважения автора к личности и творчеству гениального украинского поэта.</a:t>
            </a:r>
          </a:p>
          <a:p>
            <a:pPr algn="ctr" eaLnBrk="1" hangingPunct="1">
              <a:buNone/>
            </a:pPr>
            <a:r>
              <a:rPr lang="ru-RU" sz="2000" b="1" dirty="0" smtClean="0"/>
              <a:t>«Вы шаблоном не мерьте Строчек пламень и лед:</a:t>
            </a:r>
          </a:p>
          <a:p>
            <a:pPr algn="ctr" eaLnBrk="1" hangingPunct="1">
              <a:buNone/>
            </a:pPr>
            <a:r>
              <a:rPr lang="ru-RU" sz="2000" b="1" dirty="0" smtClean="0"/>
              <a:t>Стал дорогой в бессмертье Оборвавшийся взлет»</a:t>
            </a:r>
          </a:p>
          <a:p>
            <a:pPr algn="ctr" eaLnBrk="1" hangingPunct="1">
              <a:buNone/>
            </a:pPr>
            <a:r>
              <a:rPr lang="ru-RU" sz="2000" dirty="0" smtClean="0"/>
              <a:t> Симоненко – поэт гражданского звучания, певец человека и его ежедневного труда, бескомпромиссный борец против всякой нечисти. Валерий Петрович сумел передать силу слова поэта, всю глубину его мыслей, художественный стиль поэзии, ее чувственность, особые интонации…</a:t>
            </a:r>
          </a:p>
          <a:p>
            <a:pPr algn="ctr" eaLnBrk="1" hangingPunct="1">
              <a:buNone/>
            </a:pPr>
            <a:r>
              <a:rPr lang="ru-RU" sz="2000" b="1" dirty="0" smtClean="0"/>
              <a:t>«…Народ мой есть! Народ мой вечно будет!</a:t>
            </a:r>
          </a:p>
          <a:p>
            <a:pPr algn="ctr" eaLnBrk="1" hangingPunct="1">
              <a:buNone/>
            </a:pPr>
            <a:r>
              <a:rPr lang="ru-RU" sz="2000" dirty="0" smtClean="0"/>
              <a:t>Никто не сможет вычеркнуть народ!</a:t>
            </a:r>
          </a:p>
          <a:p>
            <a:pPr algn="ctr" eaLnBrk="1" hangingPunct="1">
              <a:buNone/>
            </a:pPr>
            <a:r>
              <a:rPr lang="ru-RU" sz="2000" dirty="0" smtClean="0"/>
              <a:t>Исчезнут все двуликие </a:t>
            </a:r>
            <a:r>
              <a:rPr lang="ru-RU" sz="2000" dirty="0" err="1" smtClean="0"/>
              <a:t>приблуды</a:t>
            </a:r>
            <a:endParaRPr lang="ru-RU" sz="2000" dirty="0" smtClean="0"/>
          </a:p>
          <a:p>
            <a:pPr algn="ctr" eaLnBrk="1" hangingPunct="1">
              <a:buNone/>
            </a:pPr>
            <a:r>
              <a:rPr lang="ru-RU" sz="2000" dirty="0" smtClean="0"/>
              <a:t>И даже след захватнических орд!</a:t>
            </a:r>
          </a:p>
          <a:p>
            <a:pPr algn="ctr" eaLnBrk="1" hangingPunct="1">
              <a:buNone/>
            </a:pPr>
            <a:r>
              <a:rPr lang="ru-RU" sz="2000" dirty="0" smtClean="0"/>
              <a:t>А вы, бастарды палачей постылых,</a:t>
            </a:r>
          </a:p>
          <a:p>
            <a:pPr algn="ctr" eaLnBrk="1" hangingPunct="1">
              <a:buNone/>
            </a:pPr>
            <a:r>
              <a:rPr lang="ru-RU" sz="2000" dirty="0" smtClean="0"/>
              <a:t>Запомните: не долго вам блудить!</a:t>
            </a:r>
          </a:p>
          <a:p>
            <a:pPr algn="ctr" eaLnBrk="1" hangingPunct="1">
              <a:buNone/>
            </a:pPr>
            <a:r>
              <a:rPr lang="ru-RU" sz="2000" dirty="0" smtClean="0"/>
              <a:t>Народ мой есть! В его воловьих жилах</a:t>
            </a:r>
          </a:p>
          <a:p>
            <a:pPr algn="ctr" eaLnBrk="1" hangingPunct="1">
              <a:buNone/>
            </a:pPr>
            <a:r>
              <a:rPr lang="ru-RU" sz="2000" dirty="0" smtClean="0"/>
              <a:t>Казачья кровь, пульсируя, гудит!»</a:t>
            </a:r>
          </a:p>
        </p:txBody>
      </p:sp>
      <p:pic>
        <p:nvPicPr>
          <p:cNvPr id="7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457200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1214422"/>
            <a:ext cx="5543550" cy="35719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«Оборвавшийся взлет»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643042" y="1571612"/>
            <a:ext cx="3357586" cy="4554551"/>
          </a:xfrm>
        </p:spPr>
        <p:txBody>
          <a:bodyPr/>
          <a:lstStyle/>
          <a:p>
            <a:pPr algn="ctr" eaLnBrk="1" hangingPunct="1">
              <a:buNone/>
            </a:pPr>
            <a:r>
              <a:rPr lang="uk-UA" sz="1600" dirty="0" err="1" smtClean="0"/>
              <a:t>Вг</a:t>
            </a:r>
            <a:r>
              <a:rPr lang="ru-RU" sz="1600" dirty="0" err="1" smtClean="0"/>
              <a:t>лядываюсь</a:t>
            </a:r>
            <a:r>
              <a:rPr lang="ru-RU" sz="1600" dirty="0" smtClean="0"/>
              <a:t> я в твои зеницы-</a:t>
            </a:r>
          </a:p>
          <a:p>
            <a:pPr algn="ctr" eaLnBrk="1" hangingPunct="1">
              <a:buNone/>
            </a:pPr>
            <a:r>
              <a:rPr lang="ru-RU" sz="1600" dirty="0" smtClean="0"/>
              <a:t>Сплав тревоги с нежной синевой.</a:t>
            </a:r>
          </a:p>
          <a:p>
            <a:pPr algn="ctr" eaLnBrk="1" hangingPunct="1">
              <a:buNone/>
            </a:pPr>
            <a:r>
              <a:rPr lang="ru-RU" sz="1600" dirty="0" smtClean="0"/>
              <a:t>В них пылают красные зарницы</a:t>
            </a:r>
          </a:p>
          <a:p>
            <a:pPr algn="ctr" eaLnBrk="1" hangingPunct="1">
              <a:buNone/>
            </a:pPr>
            <a:r>
              <a:rPr lang="ru-RU" sz="1600" dirty="0" smtClean="0"/>
              <a:t>Революций, бунтов, грозных войн.</a:t>
            </a:r>
          </a:p>
          <a:p>
            <a:pPr algn="ctr" eaLnBrk="1" hangingPunct="1">
              <a:buNone/>
            </a:pPr>
            <a:r>
              <a:rPr lang="ru-RU" sz="1600" b="1" dirty="0" smtClean="0"/>
              <a:t>Украина! Для меня ты – диво!</a:t>
            </a:r>
          </a:p>
          <a:p>
            <a:pPr algn="ctr" eaLnBrk="1" hangingPunct="1">
              <a:buNone/>
            </a:pPr>
            <a:r>
              <a:rPr lang="ru-RU" sz="1600" b="1" dirty="0" smtClean="0"/>
              <a:t>И пускай плывут за годом год,</a:t>
            </a:r>
          </a:p>
          <a:p>
            <a:pPr algn="ctr" eaLnBrk="1" hangingPunct="1">
              <a:buNone/>
            </a:pPr>
            <a:r>
              <a:rPr lang="ru-RU" sz="1600" b="1" dirty="0" smtClean="0"/>
              <a:t>Ты мудра извечно и красива,</a:t>
            </a:r>
          </a:p>
          <a:p>
            <a:pPr algn="ctr" eaLnBrk="1" hangingPunct="1">
              <a:buNone/>
            </a:pPr>
            <a:r>
              <a:rPr lang="ru-RU" sz="1600" b="1" dirty="0" smtClean="0"/>
              <a:t>Я, дивясь тебе, тобою горд.</a:t>
            </a:r>
          </a:p>
          <a:p>
            <a:pPr algn="ctr" eaLnBrk="1" hangingPunct="1">
              <a:buNone/>
            </a:pPr>
            <a:r>
              <a:rPr lang="ru-RU" sz="1600" dirty="0" smtClean="0"/>
              <a:t>Для тебя я в души жемчуг сею,</a:t>
            </a:r>
          </a:p>
          <a:p>
            <a:pPr algn="ctr" eaLnBrk="1" hangingPunct="1">
              <a:buNone/>
            </a:pPr>
            <a:r>
              <a:rPr lang="ru-RU" sz="1600" dirty="0" smtClean="0"/>
              <a:t>Для тебя я мыслю и творю.</a:t>
            </a:r>
          </a:p>
          <a:p>
            <a:pPr algn="ctr" eaLnBrk="1" hangingPunct="1">
              <a:buNone/>
            </a:pPr>
            <a:r>
              <a:rPr lang="ru-RU" sz="1600" dirty="0" smtClean="0"/>
              <a:t>Пусть молчат Америки, </a:t>
            </a:r>
            <a:r>
              <a:rPr lang="ru-RU" sz="1600" dirty="0" err="1" smtClean="0"/>
              <a:t>Рассеи</a:t>
            </a:r>
            <a:r>
              <a:rPr lang="ru-RU" sz="1600" dirty="0" smtClean="0"/>
              <a:t>,</a:t>
            </a:r>
          </a:p>
          <a:p>
            <a:pPr algn="ctr" eaLnBrk="1" hangingPunct="1">
              <a:buNone/>
            </a:pPr>
            <a:r>
              <a:rPr lang="ru-RU" sz="1600" dirty="0" smtClean="0"/>
              <a:t>Если я с тобою </a:t>
            </a:r>
            <a:r>
              <a:rPr lang="ru-RU" sz="1600" dirty="0" err="1" smtClean="0"/>
              <a:t>говорюю</a:t>
            </a:r>
            <a:endParaRPr lang="ru-RU" sz="1600" dirty="0" smtClean="0"/>
          </a:p>
          <a:p>
            <a:pPr algn="ctr" eaLnBrk="1" hangingPunct="1">
              <a:buNone/>
            </a:pPr>
            <a:r>
              <a:rPr lang="ru-RU" sz="1600" dirty="0" smtClean="0"/>
              <a:t>Не глядите, недруги, лукаво!</a:t>
            </a:r>
          </a:p>
          <a:p>
            <a:pPr algn="ctr" eaLnBrk="1" hangingPunct="1">
              <a:buNone/>
            </a:pPr>
            <a:r>
              <a:rPr lang="ru-RU" sz="1600" dirty="0" err="1" smtClean="0"/>
              <a:t>Други</a:t>
            </a:r>
            <a:r>
              <a:rPr lang="ru-RU" sz="1600" dirty="0" smtClean="0"/>
              <a:t>, обождите в стороне!</a:t>
            </a:r>
          </a:p>
          <a:p>
            <a:pPr algn="ctr" eaLnBrk="1" hangingPunct="1">
              <a:buNone/>
            </a:pPr>
            <a:r>
              <a:rPr lang="ru-RU" sz="1600" dirty="0" smtClean="0"/>
              <a:t>У меня святое сына право –</a:t>
            </a:r>
          </a:p>
          <a:p>
            <a:pPr algn="ctr" eaLnBrk="1" hangingPunct="1">
              <a:buNone/>
            </a:pPr>
            <a:r>
              <a:rPr lang="ru-RU" sz="1600" dirty="0" smtClean="0"/>
              <a:t> С матерью побыть наедине.</a:t>
            </a:r>
          </a:p>
          <a:p>
            <a:pPr algn="ctr" eaLnBrk="1" hangingPunct="1">
              <a:buNone/>
            </a:pP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500172"/>
            <a:ext cx="300039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/>
              <a:t>Ты прости, что редко вспоминаю,</a:t>
            </a:r>
          </a:p>
          <a:p>
            <a:pPr algn="ctr">
              <a:buNone/>
            </a:pPr>
            <a:r>
              <a:rPr lang="ru-RU" sz="1400" dirty="0" smtClean="0"/>
              <a:t>Куцы дни, а дел – на много лет:</a:t>
            </a:r>
          </a:p>
          <a:p>
            <a:pPr algn="ctr">
              <a:buNone/>
            </a:pPr>
            <a:r>
              <a:rPr lang="ru-RU" sz="1400" dirty="0" smtClean="0"/>
              <a:t>Дьяволы не все на небе, знаю,</a:t>
            </a:r>
          </a:p>
          <a:p>
            <a:pPr algn="ctr">
              <a:buNone/>
            </a:pPr>
            <a:r>
              <a:rPr lang="ru-RU" sz="1400" dirty="0" smtClean="0"/>
              <a:t>Ходит их до черта на земле.</a:t>
            </a:r>
          </a:p>
          <a:p>
            <a:pPr algn="ctr">
              <a:buNone/>
            </a:pPr>
            <a:r>
              <a:rPr lang="ru-RU" sz="1400" dirty="0" smtClean="0"/>
              <a:t>Видишь, с ними бьюсь я ежечасно,</a:t>
            </a:r>
          </a:p>
          <a:p>
            <a:pPr algn="ctr">
              <a:buNone/>
            </a:pPr>
            <a:r>
              <a:rPr lang="ru-RU" sz="1400" dirty="0" smtClean="0"/>
              <a:t>Слышишь – битвы вековечный стук!</a:t>
            </a:r>
          </a:p>
          <a:p>
            <a:pPr algn="ctr">
              <a:buNone/>
            </a:pPr>
            <a:r>
              <a:rPr lang="ru-RU" sz="1400" dirty="0" smtClean="0"/>
              <a:t>Разве буду без друзей я счастлив,</a:t>
            </a:r>
          </a:p>
          <a:p>
            <a:pPr algn="ctr">
              <a:buNone/>
            </a:pPr>
            <a:r>
              <a:rPr lang="ru-RU" sz="1400" dirty="0" smtClean="0"/>
              <a:t>Без их лбов, и глаз, и верных рук?</a:t>
            </a:r>
          </a:p>
          <a:p>
            <a:pPr algn="ctr">
              <a:buNone/>
            </a:pPr>
            <a:r>
              <a:rPr lang="ru-RU" sz="1400" b="1" dirty="0" smtClean="0"/>
              <a:t>Украина, ты моя молитва,</a:t>
            </a:r>
          </a:p>
          <a:p>
            <a:pPr algn="ctr">
              <a:buNone/>
            </a:pPr>
            <a:r>
              <a:rPr lang="ru-RU" sz="1400" b="1" dirty="0" smtClean="0"/>
              <a:t>О тебе горюю и пою..</a:t>
            </a:r>
          </a:p>
          <a:p>
            <a:pPr algn="ctr">
              <a:buNone/>
            </a:pPr>
            <a:r>
              <a:rPr lang="ru-RU" sz="1400" b="1" dirty="0" smtClean="0"/>
              <a:t>Во вселенной громыхает битва</a:t>
            </a:r>
          </a:p>
          <a:p>
            <a:pPr algn="ctr">
              <a:buNone/>
            </a:pPr>
            <a:r>
              <a:rPr lang="ru-RU" sz="1400" b="1" dirty="0" smtClean="0"/>
              <a:t>За твои права, за жизнь твою.</a:t>
            </a:r>
          </a:p>
          <a:p>
            <a:pPr algn="ctr">
              <a:buNone/>
            </a:pPr>
            <a:r>
              <a:rPr lang="ru-RU" sz="1400" b="1" dirty="0" smtClean="0"/>
              <a:t>Пусть пылает небосвод багрово,</a:t>
            </a:r>
          </a:p>
          <a:p>
            <a:pPr algn="ctr">
              <a:buNone/>
            </a:pPr>
            <a:r>
              <a:rPr lang="ru-RU" sz="1400" b="1" dirty="0" smtClean="0"/>
              <a:t>Пусть сычат обиды – все равно</a:t>
            </a:r>
          </a:p>
          <a:p>
            <a:pPr algn="ctr">
              <a:buNone/>
            </a:pPr>
            <a:r>
              <a:rPr lang="ru-RU" sz="1400" b="1" dirty="0" smtClean="0"/>
              <a:t>Я прольюсь хоть капелькою крови</a:t>
            </a:r>
          </a:p>
          <a:p>
            <a:pPr algn="ctr">
              <a:buNone/>
            </a:pPr>
            <a:r>
              <a:rPr lang="ru-RU" sz="1400" b="1" dirty="0" smtClean="0"/>
              <a:t>На священный шелк твоих знамен!</a:t>
            </a:r>
            <a:endParaRPr lang="ru-RU" sz="1400" b="1" dirty="0"/>
          </a:p>
        </p:txBody>
      </p:sp>
      <p:pic>
        <p:nvPicPr>
          <p:cNvPr id="8" name="Picture 4" descr="vst%202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3357562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484438" y="357166"/>
            <a:ext cx="5543550" cy="100013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/>
              <a:t>«Оборвавшийся взлет»</a:t>
            </a:r>
            <a:br>
              <a:rPr lang="ru-RU" sz="4000" b="1" dirty="0" smtClean="0"/>
            </a:br>
            <a:r>
              <a:rPr lang="ru-RU" sz="4000" b="1" dirty="0" smtClean="0"/>
              <a:t>Нет, не умерла Украина!</a:t>
            </a:r>
            <a:br>
              <a:rPr lang="ru-RU" sz="4000" b="1" dirty="0" smtClean="0"/>
            </a:br>
            <a:endParaRPr lang="ru-RU" sz="4000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1643042" y="1571612"/>
            <a:ext cx="3357586" cy="4554551"/>
          </a:xfrm>
        </p:spPr>
        <p:txBody>
          <a:bodyPr/>
          <a:lstStyle/>
          <a:p>
            <a:pPr algn="ctr" eaLnBrk="1" hangingPunct="1">
              <a:buNone/>
            </a:pPr>
            <a:endParaRPr lang="ru-RU" sz="1600" dirty="0" smtClean="0"/>
          </a:p>
          <a:p>
            <a:pPr algn="ctr" eaLnBrk="1" hangingPunct="1">
              <a:buNone/>
            </a:pPr>
            <a:endParaRPr lang="ru-RU" sz="16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5214942" y="1500172"/>
            <a:ext cx="30003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400" dirty="0" smtClean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928794" y="1428736"/>
            <a:ext cx="3214710" cy="5539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Я вас встречал, когда в годину горя</a:t>
            </a:r>
          </a:p>
          <a:p>
            <a:pPr algn="ctr">
              <a:buNone/>
            </a:pPr>
            <a:r>
              <a:rPr lang="ru-RU" sz="1600" dirty="0" smtClean="0"/>
              <a:t>Моя земля кровавилась от ран,</a:t>
            </a:r>
          </a:p>
          <a:p>
            <a:pPr algn="ctr">
              <a:buNone/>
            </a:pPr>
            <a:r>
              <a:rPr lang="ru-RU" sz="1600" dirty="0" smtClean="0"/>
              <a:t>А языки огня тянулись к зорям,</a:t>
            </a:r>
          </a:p>
          <a:p>
            <a:pPr algn="ctr">
              <a:buNone/>
            </a:pPr>
            <a:r>
              <a:rPr lang="ru-RU" sz="1600" dirty="0" smtClean="0"/>
              <a:t>И разрывали небо «</a:t>
            </a:r>
            <a:r>
              <a:rPr lang="ru-RU" sz="1600" dirty="0" err="1" smtClean="0"/>
              <a:t>мессера</a:t>
            </a:r>
            <a:r>
              <a:rPr lang="ru-RU" sz="1600" dirty="0" smtClean="0"/>
              <a:t>».</a:t>
            </a:r>
          </a:p>
          <a:p>
            <a:pPr algn="ctr">
              <a:buNone/>
            </a:pPr>
            <a:r>
              <a:rPr lang="ru-RU" sz="1600" dirty="0" smtClean="0"/>
              <a:t>Тогда вас люди называли псами,</a:t>
            </a:r>
          </a:p>
          <a:p>
            <a:pPr algn="ctr">
              <a:buNone/>
            </a:pPr>
            <a:r>
              <a:rPr lang="ru-RU" sz="1600" dirty="0" smtClean="0"/>
              <a:t>Ведь вы лизали у фашистов зад,</a:t>
            </a:r>
          </a:p>
          <a:p>
            <a:pPr algn="ctr">
              <a:buNone/>
            </a:pPr>
            <a:r>
              <a:rPr lang="ru-RU" sz="1600" dirty="0" smtClean="0"/>
              <a:t>Кричали «</a:t>
            </a:r>
            <a:r>
              <a:rPr lang="ru-RU" sz="1600" dirty="0" err="1" smtClean="0"/>
              <a:t>хайль</a:t>
            </a:r>
            <a:r>
              <a:rPr lang="ru-RU" sz="1600" dirty="0" smtClean="0"/>
              <a:t>» охрипшими басами,</a:t>
            </a:r>
          </a:p>
          <a:p>
            <a:pPr algn="ctr">
              <a:buNone/>
            </a:pPr>
            <a:r>
              <a:rPr lang="ru-RU" sz="1600" dirty="0" smtClean="0"/>
              <a:t>Под «</a:t>
            </a:r>
            <a:r>
              <a:rPr lang="ru-RU" sz="1600" dirty="0" err="1" smtClean="0"/>
              <a:t>Ще</a:t>
            </a:r>
            <a:r>
              <a:rPr lang="ru-RU" sz="1600" dirty="0" smtClean="0"/>
              <a:t> не </a:t>
            </a:r>
            <a:r>
              <a:rPr lang="ru-RU" sz="1600" dirty="0" err="1" smtClean="0"/>
              <a:t>вмерла</a:t>
            </a:r>
            <a:r>
              <a:rPr lang="ru-RU" sz="1600" dirty="0" smtClean="0"/>
              <a:t>» крали все подряд.</a:t>
            </a:r>
          </a:p>
          <a:p>
            <a:pPr algn="ctr">
              <a:buNone/>
            </a:pPr>
            <a:r>
              <a:rPr lang="ru-RU" sz="1600" dirty="0" smtClean="0"/>
              <a:t>Где вы прошли – дымились там руины,</a:t>
            </a:r>
          </a:p>
          <a:p>
            <a:pPr algn="ctr">
              <a:buNone/>
            </a:pPr>
            <a:r>
              <a:rPr lang="ru-RU" sz="1600" dirty="0" smtClean="0"/>
              <a:t>Для новых трупов не хватало ям –</a:t>
            </a:r>
          </a:p>
          <a:p>
            <a:pPr algn="ctr">
              <a:buNone/>
            </a:pPr>
            <a:r>
              <a:rPr lang="ru-RU" sz="1600" dirty="0" smtClean="0"/>
              <a:t>Плевала кровью «</a:t>
            </a:r>
            <a:r>
              <a:rPr lang="ru-RU" sz="1600" dirty="0" err="1" smtClean="0"/>
              <a:t>ненька</a:t>
            </a:r>
            <a:r>
              <a:rPr lang="ru-RU" sz="1600" dirty="0" smtClean="0"/>
              <a:t> Украина»</a:t>
            </a:r>
          </a:p>
          <a:p>
            <a:pPr algn="ctr">
              <a:buNone/>
            </a:pPr>
            <a:r>
              <a:rPr lang="ru-RU" sz="1600" dirty="0" smtClean="0"/>
              <a:t>Вам в морду всем и вашим господам.</a:t>
            </a:r>
          </a:p>
          <a:p>
            <a:pPr algn="ctr">
              <a:buNone/>
            </a:pPr>
            <a:endParaRPr lang="ru-RU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5357818" y="1428736"/>
            <a:ext cx="31432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Ее уже пропили б понемногу,</a:t>
            </a:r>
          </a:p>
          <a:p>
            <a:pPr algn="ctr">
              <a:buNone/>
            </a:pPr>
            <a:r>
              <a:rPr lang="ru-RU" sz="1600" dirty="0" smtClean="0"/>
              <a:t>Распродали б и нас на край земли,</a:t>
            </a:r>
          </a:p>
          <a:p>
            <a:pPr algn="ctr">
              <a:buNone/>
            </a:pPr>
            <a:r>
              <a:rPr lang="ru-RU" sz="1600" dirty="0" smtClean="0"/>
              <a:t>Когда б тогда </a:t>
            </a:r>
            <a:r>
              <a:rPr lang="ru-RU" sz="1600" dirty="0" err="1" smtClean="0"/>
              <a:t>Украйне</a:t>
            </a:r>
            <a:r>
              <a:rPr lang="ru-RU" sz="1600" dirty="0" smtClean="0"/>
              <a:t> на подмогу</a:t>
            </a:r>
          </a:p>
          <a:p>
            <a:pPr algn="ctr">
              <a:buNone/>
            </a:pPr>
            <a:r>
              <a:rPr lang="ru-RU" sz="1600" dirty="0" smtClean="0"/>
              <a:t>С востока не вернулись «москали».</a:t>
            </a:r>
          </a:p>
          <a:p>
            <a:pPr algn="ctr">
              <a:buNone/>
            </a:pPr>
            <a:r>
              <a:rPr lang="ru-RU" sz="1600" dirty="0" smtClean="0"/>
              <a:t>Теперь вы вновь, связав гнилые кости,</a:t>
            </a:r>
          </a:p>
          <a:p>
            <a:pPr algn="ctr">
              <a:buNone/>
            </a:pPr>
            <a:r>
              <a:rPr lang="ru-RU" sz="1600" dirty="0" smtClean="0"/>
              <a:t>Продать готовы землю, скот и хлев,</a:t>
            </a:r>
          </a:p>
          <a:p>
            <a:pPr algn="ctr">
              <a:buNone/>
            </a:pPr>
            <a:r>
              <a:rPr lang="ru-RU" sz="1600" dirty="0" smtClean="0"/>
              <a:t>И новых палачей зовете в гости</a:t>
            </a:r>
          </a:p>
          <a:p>
            <a:pPr algn="ctr">
              <a:buNone/>
            </a:pPr>
            <a:r>
              <a:rPr lang="ru-RU" sz="1600" dirty="0" smtClean="0"/>
              <a:t>На сало украинское и хлеб.</a:t>
            </a:r>
          </a:p>
          <a:p>
            <a:pPr algn="ctr">
              <a:buNone/>
            </a:pPr>
            <a:r>
              <a:rPr lang="ru-RU" sz="1600" dirty="0" smtClean="0"/>
              <a:t>Вы будете слоняться по чужбинам,</a:t>
            </a:r>
          </a:p>
          <a:p>
            <a:pPr algn="ctr">
              <a:buNone/>
            </a:pPr>
            <a:r>
              <a:rPr lang="ru-RU" sz="1600" dirty="0" smtClean="0"/>
              <a:t>Покуда всех вас черт не заберет,</a:t>
            </a:r>
          </a:p>
          <a:p>
            <a:pPr algn="ctr">
              <a:buNone/>
            </a:pPr>
            <a:r>
              <a:rPr lang="ru-RU" sz="1600" b="1" dirty="0" smtClean="0"/>
              <a:t>Но знайте – «</a:t>
            </a:r>
            <a:r>
              <a:rPr lang="ru-RU" sz="1600" b="1" dirty="0" err="1" smtClean="0"/>
              <a:t>ще</a:t>
            </a:r>
            <a:r>
              <a:rPr lang="ru-RU" sz="1600" b="1" dirty="0" smtClean="0"/>
              <a:t> не </a:t>
            </a:r>
            <a:r>
              <a:rPr lang="ru-RU" sz="1600" b="1" dirty="0" err="1" smtClean="0"/>
              <a:t>вмерла</a:t>
            </a:r>
            <a:r>
              <a:rPr lang="ru-RU" sz="1600" b="1" dirty="0" smtClean="0"/>
              <a:t> Украина»</a:t>
            </a:r>
          </a:p>
          <a:p>
            <a:pPr algn="ctr">
              <a:buNone/>
            </a:pPr>
            <a:r>
              <a:rPr lang="ru-RU" sz="1600" b="1" dirty="0" smtClean="0"/>
              <a:t>И не умрет!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21187656">
            <a:off x="1135004" y="3968863"/>
            <a:ext cx="309250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«Но нет! Не безразлично мне,</a:t>
            </a:r>
          </a:p>
          <a:p>
            <a:pPr algn="ctr"/>
            <a:r>
              <a:rPr lang="ru-RU" dirty="0" smtClean="0"/>
              <a:t>Что Украину злые люди</a:t>
            </a:r>
          </a:p>
          <a:p>
            <a:pPr algn="ctr"/>
            <a:r>
              <a:rPr lang="ru-RU" dirty="0" smtClean="0"/>
              <a:t>Приспят лукаво и в огне</a:t>
            </a:r>
          </a:p>
          <a:p>
            <a:pPr algn="ctr"/>
            <a:r>
              <a:rPr lang="ru-RU" dirty="0" smtClean="0"/>
              <a:t>Ее обворовав, разбудят…</a:t>
            </a:r>
          </a:p>
          <a:p>
            <a:pPr algn="ctr"/>
            <a:r>
              <a:rPr lang="ru-RU" dirty="0" smtClean="0"/>
              <a:t>Ох, нет! Не безразлично мне!»</a:t>
            </a:r>
            <a:endParaRPr lang="ru-RU" dirty="0"/>
          </a:p>
        </p:txBody>
      </p:sp>
      <p:pic>
        <p:nvPicPr>
          <p:cNvPr id="1026" name="Picture 2" descr="C:\Documents and Settings\Admin\Рабочий стол\Корнієць\Фото-Корнієць\Презентация книги Перезвоны в Обл. б-ке Чижевск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249838">
            <a:off x="3111536" y="726221"/>
            <a:ext cx="3163300" cy="23479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715040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Сила поэзии – в служении народу!</a:t>
            </a:r>
            <a:endParaRPr lang="ru-RU" sz="28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500174"/>
            <a:ext cx="5072098" cy="464346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Верить, надеяться, любить,</a:t>
            </a:r>
          </a:p>
          <a:p>
            <a:pPr algn="ctr" eaLnBrk="1" hangingPunct="1">
              <a:buNone/>
            </a:pPr>
            <a:r>
              <a:rPr lang="ru-RU" sz="2000" dirty="0" smtClean="0"/>
              <a:t>Людям добра желать,</a:t>
            </a:r>
          </a:p>
          <a:p>
            <a:pPr algn="ctr" eaLnBrk="1" hangingPunct="1">
              <a:buNone/>
            </a:pPr>
            <a:r>
              <a:rPr lang="ru-RU" sz="2000" dirty="0" smtClean="0"/>
              <a:t>Своим пером судьбы вершить,</a:t>
            </a:r>
          </a:p>
          <a:p>
            <a:pPr algn="ctr" eaLnBrk="1" hangingPunct="1">
              <a:buNone/>
            </a:pPr>
            <a:r>
              <a:rPr lang="ru-RU" sz="2000" dirty="0" smtClean="0"/>
              <a:t>Зло в мире обличать.</a:t>
            </a:r>
          </a:p>
          <a:p>
            <a:pPr algn="ctr" eaLnBrk="1" hangingPunct="1">
              <a:buNone/>
            </a:pPr>
            <a:r>
              <a:rPr lang="ru-RU" sz="2000" dirty="0" smtClean="0"/>
              <a:t>Валерию Петровичу</a:t>
            </a:r>
          </a:p>
          <a:p>
            <a:pPr algn="ctr" eaLnBrk="1" hangingPunct="1">
              <a:buNone/>
            </a:pPr>
            <a:r>
              <a:rPr lang="ru-RU" sz="2000" dirty="0" smtClean="0"/>
              <a:t>Судьба не безразлична.</a:t>
            </a:r>
          </a:p>
          <a:p>
            <a:pPr algn="ctr" eaLnBrk="1" hangingPunct="1">
              <a:buNone/>
            </a:pPr>
            <a:r>
              <a:rPr lang="ru-RU" sz="2000" dirty="0" smtClean="0"/>
              <a:t>Каким путем страна пойдет? – </a:t>
            </a:r>
          </a:p>
          <a:p>
            <a:pPr algn="ctr" eaLnBrk="1" hangingPunct="1">
              <a:buNone/>
            </a:pPr>
            <a:r>
              <a:rPr lang="ru-RU" sz="2000" dirty="0" smtClean="0"/>
              <a:t>Переживает лично.</a:t>
            </a:r>
          </a:p>
          <a:p>
            <a:pPr algn="ctr" eaLnBrk="1" hangingPunct="1">
              <a:buNone/>
            </a:pPr>
            <a:r>
              <a:rPr lang="ru-RU" sz="2000" dirty="0" smtClean="0"/>
              <a:t>И не стоит он в стороне.</a:t>
            </a:r>
          </a:p>
          <a:p>
            <a:pPr algn="ctr" eaLnBrk="1" hangingPunct="1">
              <a:buNone/>
            </a:pPr>
            <a:r>
              <a:rPr lang="ru-RU" sz="2000" dirty="0" smtClean="0"/>
              <a:t>Народ, Отчизну любит.</a:t>
            </a:r>
          </a:p>
          <a:p>
            <a:pPr algn="ctr" eaLnBrk="1" hangingPunct="1">
              <a:buNone/>
            </a:pPr>
            <a:r>
              <a:rPr lang="ru-RU" sz="2000" dirty="0" smtClean="0"/>
              <a:t>Всегда готов к труду, к борьбе.</a:t>
            </a:r>
          </a:p>
          <a:p>
            <a:pPr algn="ctr" eaLnBrk="1" hangingPunct="1">
              <a:buNone/>
            </a:pPr>
            <a:r>
              <a:rPr lang="ru-RU" sz="2000" dirty="0" smtClean="0"/>
              <a:t>И долг свой не забудет.</a:t>
            </a:r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285984" y="785794"/>
            <a:ext cx="5715040" cy="78581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Сила поэзии – в служении народу!</a:t>
            </a:r>
            <a:endParaRPr lang="ru-RU" sz="28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500174"/>
            <a:ext cx="5072098" cy="4643469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 ногу со временем идет.</a:t>
            </a:r>
          </a:p>
          <a:p>
            <a:pPr algn="ctr" eaLnBrk="1" hangingPunct="1">
              <a:buNone/>
            </a:pPr>
            <a:r>
              <a:rPr lang="ru-RU" sz="2000" dirty="0" smtClean="0"/>
              <a:t>И правду жизни знает.</a:t>
            </a:r>
          </a:p>
          <a:p>
            <a:pPr algn="ctr" eaLnBrk="1" hangingPunct="1">
              <a:buNone/>
            </a:pPr>
            <a:r>
              <a:rPr lang="ru-RU" sz="2000" dirty="0" smtClean="0"/>
              <a:t>В народ поэзию несет</a:t>
            </a:r>
          </a:p>
          <a:p>
            <a:pPr algn="ctr" eaLnBrk="1" hangingPunct="1">
              <a:buNone/>
            </a:pPr>
            <a:r>
              <a:rPr lang="ru-RU" sz="2000" dirty="0" smtClean="0"/>
              <a:t>И словом удивляет.</a:t>
            </a:r>
          </a:p>
          <a:p>
            <a:pPr algn="ctr" eaLnBrk="1" hangingPunct="1">
              <a:buNone/>
            </a:pPr>
            <a:r>
              <a:rPr lang="ru-RU" sz="2000" dirty="0" smtClean="0"/>
              <a:t>Мир неспокоен… Мир жесток…</a:t>
            </a:r>
          </a:p>
          <a:p>
            <a:pPr algn="ctr" eaLnBrk="1" hangingPunct="1">
              <a:buNone/>
            </a:pPr>
            <a:r>
              <a:rPr lang="ru-RU" sz="2000" dirty="0" smtClean="0"/>
              <a:t>Земля стонет от боли…</a:t>
            </a:r>
          </a:p>
          <a:p>
            <a:pPr algn="ctr" eaLnBrk="1" hangingPunct="1">
              <a:buNone/>
            </a:pPr>
            <a:r>
              <a:rPr lang="ru-RU" sz="2000" dirty="0" smtClean="0"/>
              <a:t>Герои в схватке полегли…</a:t>
            </a:r>
          </a:p>
          <a:p>
            <a:pPr algn="ctr" eaLnBrk="1" hangingPunct="1">
              <a:buNone/>
            </a:pPr>
            <a:r>
              <a:rPr lang="ru-RU" sz="2000" dirty="0" smtClean="0"/>
              <a:t>За свой народ, за волю…</a:t>
            </a:r>
          </a:p>
          <a:p>
            <a:pPr algn="ctr" eaLnBrk="1" hangingPunct="1">
              <a:buNone/>
            </a:pPr>
            <a:r>
              <a:rPr lang="ru-RU" sz="2000" dirty="0" smtClean="0"/>
              <a:t>И каждый выбирает сам –</a:t>
            </a:r>
          </a:p>
          <a:p>
            <a:pPr algn="ctr" eaLnBrk="1" hangingPunct="1">
              <a:buNone/>
            </a:pPr>
            <a:r>
              <a:rPr lang="ru-RU" sz="2000" dirty="0" smtClean="0"/>
              <a:t>Бороться? Или сдаться?</a:t>
            </a:r>
          </a:p>
          <a:p>
            <a:pPr algn="ctr" eaLnBrk="1" hangingPunct="1">
              <a:buNone/>
            </a:pPr>
            <a:r>
              <a:rPr lang="ru-RU" sz="2000" dirty="0" smtClean="0"/>
              <a:t>Идти по геройским стопам?</a:t>
            </a:r>
          </a:p>
          <a:p>
            <a:pPr algn="ctr" eaLnBrk="1" hangingPunct="1">
              <a:buNone/>
            </a:pPr>
            <a:r>
              <a:rPr lang="ru-RU" sz="2000" dirty="0" smtClean="0"/>
              <a:t>Или в тени остаться?</a:t>
            </a:r>
          </a:p>
          <a:p>
            <a:pPr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285984" y="714356"/>
            <a:ext cx="5715040" cy="71438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Сила поэзии – в служении народу!</a:t>
            </a:r>
            <a:endParaRPr lang="ru-RU" sz="28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285860"/>
            <a:ext cx="5072098" cy="4857783"/>
          </a:xfrm>
        </p:spPr>
        <p:txBody>
          <a:bodyPr/>
          <a:lstStyle/>
          <a:p>
            <a:pPr algn="ctr" eaLnBrk="1" hangingPunct="1">
              <a:buNone/>
            </a:pPr>
            <a:r>
              <a:rPr lang="ru-RU" sz="2000" dirty="0" smtClean="0"/>
              <a:t>Валерием Петровичем</a:t>
            </a:r>
          </a:p>
          <a:p>
            <a:pPr algn="ctr" eaLnBrk="1" hangingPunct="1">
              <a:buNone/>
            </a:pPr>
            <a:r>
              <a:rPr lang="ru-RU" sz="2000" dirty="0" smtClean="0"/>
              <a:t>Давно уж выбор сделан.</a:t>
            </a:r>
          </a:p>
          <a:p>
            <a:pPr algn="ctr" eaLnBrk="1" hangingPunct="1">
              <a:buNone/>
            </a:pPr>
            <a:r>
              <a:rPr lang="ru-RU" sz="2000" dirty="0" smtClean="0"/>
              <a:t>Вступает он в схватку со злом,-</a:t>
            </a:r>
          </a:p>
          <a:p>
            <a:pPr algn="ctr" eaLnBrk="1" hangingPunct="1">
              <a:buNone/>
            </a:pPr>
            <a:r>
              <a:rPr lang="ru-RU" sz="2000" dirty="0" smtClean="0"/>
              <a:t>Непримиримо, смело!</a:t>
            </a:r>
          </a:p>
          <a:p>
            <a:pPr algn="ctr" eaLnBrk="1" hangingPunct="1">
              <a:buNone/>
            </a:pPr>
            <a:r>
              <a:rPr lang="ru-RU" sz="2000" dirty="0" smtClean="0"/>
              <a:t>Поэт идет на честный бой.</a:t>
            </a:r>
          </a:p>
          <a:p>
            <a:pPr algn="ctr" eaLnBrk="1" hangingPunct="1">
              <a:buNone/>
            </a:pPr>
            <a:r>
              <a:rPr lang="ru-RU" sz="2000" dirty="0" smtClean="0"/>
              <a:t>Его слова – прозренье!</a:t>
            </a:r>
          </a:p>
          <a:p>
            <a:pPr algn="ctr" eaLnBrk="1" hangingPunct="1">
              <a:buNone/>
            </a:pPr>
            <a:r>
              <a:rPr lang="ru-RU" sz="2000" dirty="0" smtClean="0"/>
              <a:t>Правду нести – закон простой!</a:t>
            </a:r>
          </a:p>
          <a:p>
            <a:pPr algn="ctr" eaLnBrk="1" hangingPunct="1">
              <a:buNone/>
            </a:pPr>
            <a:r>
              <a:rPr lang="ru-RU" sz="2000" dirty="0" smtClean="0"/>
              <a:t>И жизни откровенье!</a:t>
            </a:r>
          </a:p>
          <a:p>
            <a:pPr algn="ctr" eaLnBrk="1" hangingPunct="1">
              <a:buNone/>
            </a:pPr>
            <a:r>
              <a:rPr lang="ru-RU" sz="2000" dirty="0" smtClean="0"/>
              <a:t>Желаем взлетов Вам в делах!</a:t>
            </a:r>
          </a:p>
          <a:p>
            <a:pPr algn="ctr" eaLnBrk="1" hangingPunct="1">
              <a:buNone/>
            </a:pPr>
            <a:r>
              <a:rPr lang="ru-RU" sz="2000" dirty="0" smtClean="0"/>
              <a:t>И творческой свободы!</a:t>
            </a:r>
          </a:p>
          <a:p>
            <a:pPr algn="ctr" eaLnBrk="1" hangingPunct="1">
              <a:buNone/>
            </a:pPr>
            <a:r>
              <a:rPr lang="ru-RU" sz="2000" dirty="0" smtClean="0"/>
              <a:t>Сила поэзии – в словах!</a:t>
            </a:r>
          </a:p>
          <a:p>
            <a:pPr algn="ctr" eaLnBrk="1" hangingPunct="1">
              <a:buNone/>
            </a:pPr>
            <a:r>
              <a:rPr lang="ru-RU" sz="2000" dirty="0" smtClean="0"/>
              <a:t>В служении народу!</a:t>
            </a:r>
          </a:p>
          <a:p>
            <a:pPr algn="ctr" eaLnBrk="1" hangingPunct="1">
              <a:buNone/>
            </a:pPr>
            <a:r>
              <a:rPr lang="uk-UA" sz="2000" dirty="0" smtClean="0"/>
              <a:t>/Бабенко А.Л./</a:t>
            </a:r>
            <a:endParaRPr lang="ru-RU" sz="2000" dirty="0" smtClean="0"/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 rot="21235261">
            <a:off x="2841233" y="669786"/>
            <a:ext cx="3582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/>
              <a:t>«Если можешь не писать – не пиши.</a:t>
            </a:r>
          </a:p>
          <a:p>
            <a:pPr algn="ctr">
              <a:buNone/>
            </a:pPr>
            <a:r>
              <a:rPr lang="ru-RU" sz="1600" dirty="0" smtClean="0"/>
              <a:t>Пусть другие за тебя проорут.</a:t>
            </a:r>
          </a:p>
          <a:p>
            <a:pPr algn="ctr">
              <a:buNone/>
            </a:pPr>
            <a:r>
              <a:rPr lang="ru-RU" sz="1600" dirty="0" smtClean="0"/>
              <a:t>Ведь поэзия всегда для души,</a:t>
            </a:r>
          </a:p>
          <a:p>
            <a:pPr algn="ctr">
              <a:buNone/>
            </a:pPr>
            <a:r>
              <a:rPr lang="ru-RU" sz="1600" dirty="0" smtClean="0"/>
              <a:t>Гонорары за нее не берут.</a:t>
            </a:r>
          </a:p>
          <a:p>
            <a:pPr algn="ctr">
              <a:buNone/>
            </a:pPr>
            <a:r>
              <a:rPr lang="ru-RU" sz="1600" dirty="0" smtClean="0"/>
              <a:t>А коль пишешь, то уж помни про честь,</a:t>
            </a:r>
          </a:p>
          <a:p>
            <a:pPr algn="ctr">
              <a:buNone/>
            </a:pPr>
            <a:r>
              <a:rPr lang="ru-RU" sz="1600" dirty="0" smtClean="0"/>
              <a:t>Чтоб потом не стыдно было прочесть» (</a:t>
            </a:r>
            <a:r>
              <a:rPr lang="ru-RU" sz="1600" dirty="0" err="1" smtClean="0"/>
              <a:t>Корниец</a:t>
            </a:r>
            <a:r>
              <a:rPr lang="ru-RU" sz="1600" dirty="0" smtClean="0"/>
              <a:t> В.П.)</a:t>
            </a:r>
            <a:endParaRPr lang="ru-RU" sz="1600" dirty="0"/>
          </a:p>
        </p:txBody>
      </p:sp>
      <p:pic>
        <p:nvPicPr>
          <p:cNvPr id="2050" name="Picture 2" descr="G:\Корнієць\Фото-Корнієць\вапрарпп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88994">
            <a:off x="1700064" y="3630458"/>
            <a:ext cx="2099515" cy="2374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_6c813_1ba79b25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Grp="1"/>
          </p:cNvSpPr>
          <p:nvPr>
            <p:ph type="title"/>
          </p:nvPr>
        </p:nvSpPr>
        <p:spPr>
          <a:xfrm>
            <a:off x="2143108" y="785794"/>
            <a:ext cx="6000792" cy="100013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/>
              <a:t>Творческое наследие </a:t>
            </a:r>
            <a:r>
              <a:rPr lang="ru-RU" sz="2800" b="1" dirty="0" err="1" smtClean="0"/>
              <a:t>Корнийца</a:t>
            </a:r>
            <a:r>
              <a:rPr lang="ru-RU" sz="2800" b="1" dirty="0" smtClean="0"/>
              <a:t> В.П.</a:t>
            </a:r>
            <a:endParaRPr lang="ru-RU" sz="2800" b="1" dirty="0" smtClean="0">
              <a:latin typeface="Arial" charset="0"/>
            </a:endParaRPr>
          </a:p>
        </p:txBody>
      </p:sp>
      <p:sp>
        <p:nvSpPr>
          <p:cNvPr id="14339" name="Содержимое 4"/>
          <p:cNvSpPr>
            <a:spLocks noGrp="1"/>
          </p:cNvSpPr>
          <p:nvPr>
            <p:ph idx="1"/>
          </p:nvPr>
        </p:nvSpPr>
        <p:spPr>
          <a:xfrm>
            <a:off x="2428860" y="1857364"/>
            <a:ext cx="5072098" cy="4286279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/>
              <a:t>«Судьбы веретено», 2010 год</a:t>
            </a:r>
          </a:p>
          <a:p>
            <a:pPr algn="ctr">
              <a:buNone/>
            </a:pPr>
            <a:r>
              <a:rPr lang="ru-RU" sz="2000" dirty="0" smtClean="0"/>
              <a:t>«Струны души», 2011 год</a:t>
            </a:r>
          </a:p>
          <a:p>
            <a:pPr algn="ctr">
              <a:buNone/>
            </a:pPr>
            <a:r>
              <a:rPr lang="ru-RU" sz="2000" dirty="0" smtClean="0"/>
              <a:t>«Над кручею», 2012 год</a:t>
            </a:r>
          </a:p>
          <a:p>
            <a:pPr algn="ctr">
              <a:buNone/>
            </a:pPr>
            <a:r>
              <a:rPr lang="ru-RU" sz="2000" dirty="0" smtClean="0"/>
              <a:t>«Перезвоны», 2012 год</a:t>
            </a:r>
          </a:p>
          <a:p>
            <a:pPr algn="ctr">
              <a:buNone/>
            </a:pPr>
            <a:r>
              <a:rPr lang="ru-RU" sz="2000" dirty="0" smtClean="0"/>
              <a:t>«Вкус полыни», 2013 год</a:t>
            </a:r>
          </a:p>
          <a:p>
            <a:pPr algn="ctr">
              <a:buNone/>
            </a:pPr>
            <a:r>
              <a:rPr lang="ru-RU" sz="2000" dirty="0" smtClean="0"/>
              <a:t>«Перо поэта», 2013 год</a:t>
            </a:r>
          </a:p>
          <a:p>
            <a:pPr algn="ctr">
              <a:buNone/>
            </a:pPr>
            <a:r>
              <a:rPr lang="ru-RU" sz="2000" dirty="0" smtClean="0"/>
              <a:t>«Анатолий Крымский. </a:t>
            </a:r>
          </a:p>
          <a:p>
            <a:pPr algn="ctr">
              <a:buNone/>
            </a:pPr>
            <a:r>
              <a:rPr lang="ru-RU" sz="2000" dirty="0" smtClean="0"/>
              <a:t>Избранное», 2014 год</a:t>
            </a:r>
          </a:p>
          <a:p>
            <a:pPr algn="ctr">
              <a:buNone/>
            </a:pPr>
            <a:r>
              <a:rPr lang="ru-RU" sz="2000" dirty="0" smtClean="0"/>
              <a:t>«Оборвавшийся взлет», </a:t>
            </a:r>
          </a:p>
          <a:p>
            <a:pPr algn="ctr">
              <a:buNone/>
            </a:pPr>
            <a:r>
              <a:rPr lang="ru-RU" sz="2000" dirty="0" smtClean="0"/>
              <a:t>2014 год</a:t>
            </a:r>
          </a:p>
          <a:p>
            <a:pPr algn="ctr" eaLnBrk="1" hangingPunct="1">
              <a:buNone/>
            </a:pPr>
            <a:endParaRPr lang="ru-RU" sz="2000" dirty="0" smtClean="0"/>
          </a:p>
          <a:p>
            <a:pPr eaLnBrk="1" hangingPunct="1">
              <a:buNone/>
            </a:pPr>
            <a:endParaRPr lang="uk-UA" sz="2000" dirty="0" smtClean="0"/>
          </a:p>
          <a:p>
            <a:pPr eaLnBrk="1" hangingPunct="1">
              <a:buNone/>
            </a:pPr>
            <a:endParaRPr lang="ru-RU" sz="2000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42115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pic>
        <p:nvPicPr>
          <p:cNvPr id="19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928934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975" y="450850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714488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450057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4" descr="vst%2028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36" y="1643050"/>
            <a:ext cx="857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6" descr="book[1]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6578" y="3000372"/>
            <a:ext cx="100012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_6107b_1098ac7_ori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4" descr="knigi-3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21429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62287">
            <a:off x="3710063" y="1139365"/>
            <a:ext cx="201164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 err="1" smtClean="0"/>
              <a:t>Корниец</a:t>
            </a:r>
            <a:r>
              <a:rPr lang="uk-UA" sz="2800" b="1" dirty="0" smtClean="0"/>
              <a:t> </a:t>
            </a:r>
            <a:r>
              <a:rPr lang="uk-UA" sz="2800" b="1" dirty="0" err="1" smtClean="0"/>
              <a:t>Валерий</a:t>
            </a:r>
            <a:r>
              <a:rPr lang="uk-UA" sz="2800" b="1" dirty="0" smtClean="0"/>
              <a:t> Петрович</a:t>
            </a:r>
            <a:endParaRPr lang="ru-RU" sz="2800" b="1" dirty="0"/>
          </a:p>
        </p:txBody>
      </p:sp>
      <p:sp>
        <p:nvSpPr>
          <p:cNvPr id="8" name="Прямоугольник 7"/>
          <p:cNvSpPr/>
          <p:nvPr/>
        </p:nvSpPr>
        <p:spPr>
          <a:xfrm rot="21220104">
            <a:off x="1648194" y="4009257"/>
            <a:ext cx="21537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«Судьбы веретено»</a:t>
            </a:r>
          </a:p>
          <a:p>
            <a:pPr algn="ctr"/>
            <a:r>
              <a:rPr lang="uk-UA" sz="2800" b="1" dirty="0" smtClean="0"/>
              <a:t>2010 </a:t>
            </a:r>
            <a:r>
              <a:rPr lang="uk-UA" sz="2800" b="1" dirty="0" err="1" smtClean="0"/>
              <a:t>год</a:t>
            </a:r>
            <a:endParaRPr lang="ru-RU" sz="28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928</TotalTime>
  <Words>2804</Words>
  <Application>Microsoft Office PowerPoint</Application>
  <PresentationFormat>Экран (4:3)</PresentationFormat>
  <Paragraphs>411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 юбилеем,  Валерий Петрович!</vt:lpstr>
      <vt:lpstr>Сила поэзии – в служении народу!</vt:lpstr>
      <vt:lpstr>Сила поэзии – в служении народу!</vt:lpstr>
      <vt:lpstr>Сила поэзии – в служении народу!</vt:lpstr>
      <vt:lpstr>Сила поэзии – в служении народу!</vt:lpstr>
      <vt:lpstr>Слайд 7</vt:lpstr>
      <vt:lpstr>Творческое наследие Корнийца В.П.</vt:lpstr>
      <vt:lpstr>Слайд 9</vt:lpstr>
      <vt:lpstr>«Судьбы веретено»</vt:lpstr>
      <vt:lpstr>«Судьбы веретено»</vt:lpstr>
      <vt:lpstr>Слайд 12</vt:lpstr>
      <vt:lpstr>«Струны души» </vt:lpstr>
      <vt:lpstr>«Струны души» </vt:lpstr>
      <vt:lpstr>Слайд 15</vt:lpstr>
      <vt:lpstr>“Над кручею”</vt:lpstr>
      <vt:lpstr>“Над кручею”</vt:lpstr>
      <vt:lpstr>Слайд 18</vt:lpstr>
      <vt:lpstr>«Перезвоны»</vt:lpstr>
      <vt:lpstr>«Перезвоны»</vt:lpstr>
      <vt:lpstr>Слайд 21</vt:lpstr>
      <vt:lpstr>«Вкус полыни» </vt:lpstr>
      <vt:lpstr>«Вкус полыни» </vt:lpstr>
      <vt:lpstr>Слайд 24</vt:lpstr>
      <vt:lpstr>«Перо поэта» </vt:lpstr>
      <vt:lpstr>«Перо поэта» </vt:lpstr>
      <vt:lpstr>Слайд 27</vt:lpstr>
      <vt:lpstr>«Анатолий Крымский. Избранное»</vt:lpstr>
      <vt:lpstr>«Анатолий Крымский. Избранное»  Из Триптиха «Победа»</vt:lpstr>
      <vt:lpstr>«Анатолий Крымский. Избранное» </vt:lpstr>
      <vt:lpstr>Слайд 31</vt:lpstr>
      <vt:lpstr>«Оборвавшийся взлет» </vt:lpstr>
      <vt:lpstr>«Оборвавшийся взлет» </vt:lpstr>
      <vt:lpstr>«Оборвавшийся взлет» Нет, не умерла Украина! </vt:lpstr>
      <vt:lpstr>Слайд 35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Admin1</dc:creator>
  <cp:lastModifiedBy>Юзер</cp:lastModifiedBy>
  <cp:revision>81</cp:revision>
  <dcterms:created xsi:type="dcterms:W3CDTF">2013-04-08T08:37:08Z</dcterms:created>
  <dcterms:modified xsi:type="dcterms:W3CDTF">2015-02-24T00:01:25Z</dcterms:modified>
</cp:coreProperties>
</file>