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59" r:id="rId9"/>
    <p:sldId id="260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FF66"/>
    <a:srgbClr val="FF99CC"/>
    <a:srgbClr val="FF6699"/>
    <a:srgbClr val="FFFF00"/>
    <a:srgbClr val="FF9900"/>
    <a:srgbClr val="FFFF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77B741F-9276-40D8-BA48-C450F8BD5AA3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4B75177-CA04-41D8-856C-1F80B8708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4898-C2FC-45A2-A1DC-9D6552C2AD3E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B863-660C-4043-9BD6-DEF5FB1B1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175DC-AA3E-4AEF-803A-F1F29147D196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8989-D530-4B14-81A4-07256D37E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4DD9-38A7-42D5-86DF-AEBD4E24C137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C445-A0A2-4B77-9FD3-001A79A8C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9C23-08E8-49AB-B822-9143E42C5287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427F5-E8FC-4D08-8DE3-A74773478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8FF16-272A-4EE3-A547-754DF4D3BC8C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FCAA-E706-4CF7-B754-24F74B2F6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18CC4-E04A-41A8-8727-F63DC3B3CA79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DD64-1F1F-4C55-BF93-318950C8D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FC0D-F649-47FB-8CA2-9152235C156D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EB66-F916-4504-91FF-1404DF89F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45560-B315-4023-A763-6CE4EB629EA3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3B753-90D9-4343-9370-5DC0D10D2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F6A0-F03A-4531-81A2-7241867E72ED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59DF9-855F-4819-8D1F-EF185A575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B201-D440-4128-A5C4-3705DBC80CDD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0AE5-E27A-4950-B978-2E8736E93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1352C-A86B-4C81-A5E2-E23AF6F3FE3F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FAAFF-7223-4CAD-A20D-FF3140C12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E034FB-77AD-4474-83C6-70BA59B45A8D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68A04F-8DAF-4EB6-91E9-9873FE2AA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uk-UA" dirty="0" smtClean="0"/>
              <a:t>К З НВО № 32, Шкільна бібліотека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16288" cy="5328592"/>
          </a:xfrm>
        </p:spPr>
        <p:txBody>
          <a:bodyPr/>
          <a:lstStyle/>
          <a:p>
            <a:pPr>
              <a:buNone/>
            </a:pPr>
            <a:endParaRPr lang="uk-UA" sz="4000" dirty="0" smtClean="0"/>
          </a:p>
          <a:p>
            <a:pPr algn="ctr">
              <a:buNone/>
            </a:pPr>
            <a:endParaRPr lang="uk-UA" sz="4000" dirty="0" smtClean="0"/>
          </a:p>
          <a:p>
            <a:pPr algn="ctr">
              <a:buNone/>
            </a:pPr>
            <a:r>
              <a:rPr lang="uk-UA" sz="4000" dirty="0" err="1" smtClean="0"/>
              <a:t>Бібліоподорож</a:t>
            </a:r>
            <a:r>
              <a:rPr lang="uk-UA" sz="4000" dirty="0" smtClean="0"/>
              <a:t> </a:t>
            </a:r>
          </a:p>
          <a:p>
            <a:pPr algn="ctr">
              <a:buNone/>
            </a:pPr>
            <a:r>
              <a:rPr lang="uk-UA" sz="4000" dirty="0" err="1" smtClean="0"/>
              <a:t>“Здоровий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 спосіб </a:t>
            </a:r>
            <a:r>
              <a:rPr lang="uk-UA" sz="4000" dirty="0" err="1" smtClean="0"/>
              <a:t>життя”</a:t>
            </a:r>
            <a:endParaRPr lang="uk-UA" sz="4000" dirty="0" smtClean="0"/>
          </a:p>
          <a:p>
            <a:pPr algn="ctr">
              <a:buNone/>
            </a:pPr>
            <a:r>
              <a:rPr lang="uk-UA" sz="2400" dirty="0" smtClean="0"/>
              <a:t>(для учнів 7 – А класу)</a:t>
            </a:r>
            <a:endParaRPr lang="ru-RU" sz="2400" dirty="0"/>
          </a:p>
        </p:txBody>
      </p:sp>
      <p:pic>
        <p:nvPicPr>
          <p:cNvPr id="8" name="Picture 3" descr="C:\Users\Юзер\Desktop\вих год\SAM_3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77072"/>
            <a:ext cx="4038600" cy="255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Юзер\Desktop\вих год\SAM_31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4038600" cy="2664296"/>
          </a:xfrm>
          <a:prstGeom prst="rect">
            <a:avLst/>
          </a:prstGeom>
          <a:noFill/>
        </p:spPr>
      </p:pic>
      <p:pic>
        <p:nvPicPr>
          <p:cNvPr id="7" name="Picture 7" descr="best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373216"/>
            <a:ext cx="4032448" cy="105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best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4032448" cy="105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зер\Desktop\вих год\SAM_316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248472" cy="3096344"/>
          </a:xfrm>
          <a:prstGeom prst="rect">
            <a:avLst/>
          </a:prstGeom>
          <a:noFill/>
        </p:spPr>
      </p:pic>
      <p:pic>
        <p:nvPicPr>
          <p:cNvPr id="1027" name="Picture 3" descr="C:\Users\Юзер\Desktop\вих год\SAM_316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248472" cy="3096344"/>
          </a:xfrm>
          <a:prstGeom prst="rect">
            <a:avLst/>
          </a:prstGeom>
          <a:noFill/>
        </p:spPr>
      </p:pic>
      <p:pic>
        <p:nvPicPr>
          <p:cNvPr id="8" name="Picture 2" descr="C:\Users\Юзер\Desktop\вих год\SAM_3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4248472" cy="3096344"/>
          </a:xfrm>
          <a:prstGeom prst="rect">
            <a:avLst/>
          </a:prstGeom>
          <a:noFill/>
        </p:spPr>
      </p:pic>
      <p:pic>
        <p:nvPicPr>
          <p:cNvPr id="9" name="Picture 3" descr="C:\Users\Юзер\Desktop\вих год\SAM_3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016"/>
            <a:ext cx="424847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Юзер\Desktop\е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3284984"/>
          </a:xfrm>
          <a:prstGeom prst="rect">
            <a:avLst/>
          </a:prstGeom>
          <a:noFill/>
        </p:spPr>
      </p:pic>
      <p:pic>
        <p:nvPicPr>
          <p:cNvPr id="5" name="Picture 3" descr="C:\Users\Юзер\Desktop\ампкеп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499992" cy="3501008"/>
          </a:xfrm>
          <a:prstGeom prst="rect">
            <a:avLst/>
          </a:prstGeom>
          <a:noFill/>
        </p:spPr>
      </p:pic>
      <p:pic>
        <p:nvPicPr>
          <p:cNvPr id="6" name="Picture 2" descr="C:\Users\Юзер\Desktop\ваав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284984"/>
          </a:xfrm>
          <a:prstGeom prst="rect">
            <a:avLst/>
          </a:prstGeom>
          <a:noFill/>
        </p:spPr>
      </p:pic>
      <p:pic>
        <p:nvPicPr>
          <p:cNvPr id="7" name="Picture 4" descr="C:\Users\Юзер\Desktop\итьпрп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4572000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Юзер\Desktop\шщггор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r>
              <a:rPr lang="uk-UA" dirty="0" err="1" smtClean="0"/>
              <a:t>Бібліоподорож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err="1" smtClean="0"/>
              <a:t>“Здоровий</a:t>
            </a:r>
            <a:r>
              <a:rPr lang="uk-UA" dirty="0" smtClean="0"/>
              <a:t> спосіб </a:t>
            </a:r>
            <a:r>
              <a:rPr lang="uk-UA" dirty="0" err="1" smtClean="0"/>
              <a:t>життя”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283968" y="1484784"/>
            <a:ext cx="4608512" cy="5373216"/>
          </a:xfrm>
        </p:spPr>
        <p:txBody>
          <a:bodyPr/>
          <a:lstStyle/>
          <a:p>
            <a:pPr algn="just">
              <a:buNone/>
            </a:pPr>
            <a:r>
              <a:rPr lang="uk-UA" sz="1600" dirty="0" smtClean="0"/>
              <a:t>            </a:t>
            </a:r>
            <a:r>
              <a:rPr lang="uk-UA" sz="1600" b="1" u="sng" dirty="0" smtClean="0"/>
              <a:t>Мета Заходу: </a:t>
            </a:r>
            <a:r>
              <a:rPr lang="uk-UA" sz="1600" dirty="0" smtClean="0"/>
              <a:t>Розповісти учням про основні компоненти Здорового способу життя і на практиці показати, як можна подолати депресії, стреси і покращити своє здоров</a:t>
            </a:r>
            <a:r>
              <a:rPr lang="en-US" sz="1600" dirty="0" smtClean="0"/>
              <a:t>`</a:t>
            </a:r>
            <a:r>
              <a:rPr lang="uk-UA" sz="1600" dirty="0" smtClean="0"/>
              <a:t>я. </a:t>
            </a:r>
          </a:p>
          <a:p>
            <a:pPr algn="just">
              <a:buNone/>
            </a:pPr>
            <a:r>
              <a:rPr lang="uk-UA" sz="1600" dirty="0" smtClean="0"/>
              <a:t>            </a:t>
            </a:r>
            <a:r>
              <a:rPr lang="uk-UA" sz="1600" b="1" u="sng" dirty="0" smtClean="0"/>
              <a:t>Що </a:t>
            </a:r>
            <a:r>
              <a:rPr lang="uk-UA" sz="1600" b="1" u="sng" dirty="0" smtClean="0"/>
              <a:t>таке «Здоровий спосіб життя», </a:t>
            </a:r>
            <a:r>
              <a:rPr lang="uk-UA" sz="1600" dirty="0" smtClean="0"/>
              <a:t>із яких компонентів він складається, як на людину впливають стреси, негативні явища, що потрібно робити, щоб покращити своє здоров`я, цікаві факти про здоров`я…- ці та інші питання з`ясовували учні 7 – А класу разом з бібліотекарем школи Бабенко А.Л. та вчителями – Смоляк Л.М. та </a:t>
            </a:r>
            <a:r>
              <a:rPr lang="uk-UA" sz="1600" dirty="0" err="1" smtClean="0"/>
              <a:t>Заніздрою</a:t>
            </a:r>
            <a:r>
              <a:rPr lang="uk-UA" sz="1600" dirty="0" smtClean="0"/>
              <a:t> І.В.. Захід проведено 20 січня 2015 року. Це - </a:t>
            </a:r>
            <a:r>
              <a:rPr lang="uk-UA" sz="1600" dirty="0" err="1" smtClean="0"/>
              <a:t>Бібліоподорож</a:t>
            </a:r>
            <a:r>
              <a:rPr lang="uk-UA" sz="1600" dirty="0" smtClean="0"/>
              <a:t>, яка включає відвідування різних «Станцій Здоров`я»: «Станцію позитивного мислення», «Станцію здорового сну», «Станцію здорового харчування», «Станцію фізичних вправ, акупунктури», «Станцію відпочинку у лісі» та інші.</a:t>
            </a:r>
            <a:endParaRPr lang="ru-RU" sz="16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Юзер\Desktop\вих год\SAM_31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960440" cy="2376264"/>
          </a:xfrm>
          <a:prstGeom prst="rect">
            <a:avLst/>
          </a:prstGeom>
          <a:noFill/>
        </p:spPr>
      </p:pic>
      <p:pic>
        <p:nvPicPr>
          <p:cNvPr id="6" name="Picture 2" descr="C:\Users\Юзер\Desktop\вих год\SAM_3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960440" cy="263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48824146_637903rg01jhmd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24744"/>
            <a:ext cx="40324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48824146_637903rg01jhmd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309320"/>
            <a:ext cx="40324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uk-UA" dirty="0" err="1" smtClean="0"/>
              <a:t>Бібліоподорож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err="1" smtClean="0"/>
              <a:t>“Здоровий</a:t>
            </a:r>
            <a:r>
              <a:rPr lang="uk-UA" dirty="0" smtClean="0"/>
              <a:t> спосіб </a:t>
            </a:r>
            <a:r>
              <a:rPr lang="uk-UA" dirty="0" err="1" smtClean="0"/>
              <a:t>життя”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316288" cy="4536504"/>
          </a:xfrm>
        </p:spPr>
        <p:txBody>
          <a:bodyPr/>
          <a:lstStyle/>
          <a:p>
            <a:pPr algn="just">
              <a:buNone/>
            </a:pPr>
            <a:r>
              <a:rPr lang="uk-UA" sz="1800" dirty="0" smtClean="0"/>
              <a:t>            Бібліотекар Бабенко А.Л. розповіла дітям про основні складові Здорового способу життя, провела Огляд літератури, присвяченої темі </a:t>
            </a:r>
            <a:r>
              <a:rPr lang="uk-UA" sz="1800" dirty="0" err="1" smtClean="0"/>
              <a:t>Бібліоподорожі</a:t>
            </a:r>
            <a:r>
              <a:rPr lang="uk-UA" sz="1800" dirty="0" smtClean="0"/>
              <a:t>. Учні ознайомилися з матеріалами картотеки </a:t>
            </a:r>
            <a:r>
              <a:rPr lang="uk-UA" sz="1800" dirty="0" err="1" smtClean="0"/>
              <a:t>“Здоровий</a:t>
            </a:r>
            <a:r>
              <a:rPr lang="uk-UA" sz="1800" dirty="0" smtClean="0"/>
              <a:t> спосіб життя: Довідкове </a:t>
            </a:r>
            <a:r>
              <a:rPr lang="uk-UA" sz="1800" dirty="0" err="1" smtClean="0"/>
              <a:t>бюро”</a:t>
            </a:r>
            <a:r>
              <a:rPr lang="uk-UA" sz="1800" dirty="0" smtClean="0"/>
              <a:t>.</a:t>
            </a:r>
          </a:p>
          <a:p>
            <a:pPr algn="just">
              <a:buNone/>
            </a:pPr>
            <a:r>
              <a:rPr lang="uk-UA" sz="1800" dirty="0" smtClean="0"/>
              <a:t>            Було використано новітні методики в проведенні заходу: Міні – дискусія, Робота в парах, знайомство з «Деревом очікування» та «Квіткою </a:t>
            </a:r>
            <a:r>
              <a:rPr lang="ru-RU" sz="1800" dirty="0" err="1" smtClean="0"/>
              <a:t>Здоров`я</a:t>
            </a:r>
            <a:r>
              <a:rPr lang="uk-UA" sz="1800" dirty="0" smtClean="0"/>
              <a:t>», тренінги: «Скажи </a:t>
            </a:r>
            <a:r>
              <a:rPr lang="uk-UA" sz="1800" dirty="0" err="1" smtClean="0"/>
              <a:t>комплимент</a:t>
            </a:r>
            <a:r>
              <a:rPr lang="uk-UA" sz="1800" dirty="0" smtClean="0"/>
              <a:t>», «Побажай Здоров`я», «Уяви себе квіткою, твариною, казковим персонажем…» </a:t>
            </a:r>
          </a:p>
          <a:p>
            <a:pPr algn="just">
              <a:buNone/>
            </a:pPr>
            <a:endParaRPr lang="ru-RU" sz="1800" dirty="0"/>
          </a:p>
        </p:txBody>
      </p:sp>
      <p:pic>
        <p:nvPicPr>
          <p:cNvPr id="3075" name="Picture 3" descr="C:\Users\Юзер\Desktop\вих год\SAM_31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4038600" cy="2592288"/>
          </a:xfrm>
          <a:prstGeom prst="rect">
            <a:avLst/>
          </a:prstGeom>
          <a:noFill/>
        </p:spPr>
      </p:pic>
      <p:pic>
        <p:nvPicPr>
          <p:cNvPr id="10" name="Picture 2" descr="C:\Users\Юзер\Desktop\вих год\SAM_3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4038600" cy="263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48824146_637903rg01jhmd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37313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5" descr="48824146_637903rg01jhmd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зер\Desktop\вих год\SAM_3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20480" cy="2952328"/>
          </a:xfrm>
          <a:prstGeom prst="rect">
            <a:avLst/>
          </a:prstGeom>
          <a:noFill/>
        </p:spPr>
      </p:pic>
      <p:pic>
        <p:nvPicPr>
          <p:cNvPr id="6" name="Picture 2" descr="C:\Users\Юзер\Desktop\вих год\SAM_3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182616" cy="2952328"/>
          </a:xfrm>
          <a:prstGeom prst="rect">
            <a:avLst/>
          </a:prstGeom>
          <a:noFill/>
        </p:spPr>
      </p:pic>
      <p:pic>
        <p:nvPicPr>
          <p:cNvPr id="7" name="Picture 3" descr="C:\Users\Юзер\Desktop\вих год\SAM_3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248472" cy="3135809"/>
          </a:xfrm>
          <a:prstGeom prst="rect">
            <a:avLst/>
          </a:prstGeom>
          <a:noFill/>
        </p:spPr>
      </p:pic>
      <p:pic>
        <p:nvPicPr>
          <p:cNvPr id="8" name="Picture 4" descr="C:\Users\Юзер\Desktop\вих год\SAM_3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429000"/>
            <a:ext cx="4182616" cy="3135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uk-UA" dirty="0" err="1" smtClean="0"/>
              <a:t>Бібліоподорож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err="1" smtClean="0"/>
              <a:t>“Здоровий</a:t>
            </a:r>
            <a:r>
              <a:rPr lang="uk-UA" dirty="0" smtClean="0"/>
              <a:t> спосіб </a:t>
            </a:r>
            <a:r>
              <a:rPr lang="uk-UA" dirty="0" err="1" smtClean="0"/>
              <a:t>життя”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244280" cy="2376264"/>
          </a:xfrm>
        </p:spPr>
        <p:txBody>
          <a:bodyPr/>
          <a:lstStyle/>
          <a:p>
            <a:pPr algn="just">
              <a:buNone/>
            </a:pPr>
            <a:r>
              <a:rPr lang="uk-UA" sz="1800" dirty="0" smtClean="0"/>
              <a:t>            На </a:t>
            </a:r>
            <a:r>
              <a:rPr lang="uk-UA" sz="1800" dirty="0" err="1" smtClean="0"/>
              <a:t>“Станції</a:t>
            </a:r>
            <a:r>
              <a:rPr lang="uk-UA" sz="1800" dirty="0" smtClean="0"/>
              <a:t> позитивного </a:t>
            </a:r>
            <a:r>
              <a:rPr lang="uk-UA" sz="1800" dirty="0" err="1" smtClean="0"/>
              <a:t>мислення”</a:t>
            </a:r>
            <a:r>
              <a:rPr lang="uk-UA" sz="1800" dirty="0" smtClean="0"/>
              <a:t> з учнями було проведено тренінги, які сприяють подоланню стресів, покращенню настрою.  На </a:t>
            </a:r>
            <a:r>
              <a:rPr lang="uk-UA" sz="1800" dirty="0" err="1" smtClean="0"/>
              <a:t>“Станції</a:t>
            </a:r>
            <a:r>
              <a:rPr lang="uk-UA" sz="1800" dirty="0" smtClean="0"/>
              <a:t>  Здорового </a:t>
            </a:r>
            <a:r>
              <a:rPr lang="uk-UA" sz="1800" dirty="0" err="1" smtClean="0"/>
              <a:t>сну”</a:t>
            </a:r>
            <a:r>
              <a:rPr lang="uk-UA" sz="1800" dirty="0" smtClean="0"/>
              <a:t> діти разом з бібліотекарем  знаходили негативні точки в класі за допомогою металевої гайки.</a:t>
            </a:r>
            <a:endParaRPr lang="ru-RU" sz="1800" dirty="0"/>
          </a:p>
        </p:txBody>
      </p:sp>
      <p:pic>
        <p:nvPicPr>
          <p:cNvPr id="6" name="Picture 5" descr="C:\Users\Юзер\Desktop\вих год\SAM_3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77072"/>
            <a:ext cx="4038600" cy="255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Юзер\Desktop\вих год\SAM_31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038600" cy="2448272"/>
          </a:xfrm>
          <a:prstGeom prst="rect">
            <a:avLst/>
          </a:prstGeom>
          <a:noFill/>
        </p:spPr>
      </p:pic>
      <p:pic>
        <p:nvPicPr>
          <p:cNvPr id="8" name="Picture 6" descr="C:\Users\Юзер\Desktop\вих год\SAM_3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40386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uk-UA" dirty="0" err="1" smtClean="0"/>
              <a:t>Бібліоподорож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err="1" smtClean="0"/>
              <a:t>“Здоровий</a:t>
            </a:r>
            <a:r>
              <a:rPr lang="uk-UA" dirty="0" smtClean="0"/>
              <a:t> спосіб </a:t>
            </a:r>
            <a:r>
              <a:rPr lang="uk-UA" dirty="0" err="1" smtClean="0"/>
              <a:t>життя”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915816" y="1484784"/>
            <a:ext cx="2952328" cy="5373216"/>
          </a:xfrm>
        </p:spPr>
        <p:txBody>
          <a:bodyPr/>
          <a:lstStyle/>
          <a:p>
            <a:pPr algn="just">
              <a:buNone/>
            </a:pPr>
            <a:r>
              <a:rPr lang="uk-UA" sz="1800" dirty="0" smtClean="0"/>
              <a:t>               Було презентовано книгу </a:t>
            </a:r>
            <a:r>
              <a:rPr lang="uk-UA" sz="1800" dirty="0" err="1" smtClean="0"/>
              <a:t>Левшинова</a:t>
            </a:r>
            <a:r>
              <a:rPr lang="uk-UA" sz="1800" dirty="0" smtClean="0"/>
              <a:t> В. «12 </a:t>
            </a:r>
            <a:r>
              <a:rPr lang="uk-UA" sz="1800" dirty="0" err="1" smtClean="0"/>
              <a:t>сторон</a:t>
            </a:r>
            <a:r>
              <a:rPr lang="uk-UA" sz="1800" dirty="0" smtClean="0"/>
              <a:t> </a:t>
            </a:r>
            <a:r>
              <a:rPr lang="uk-UA" sz="1800" dirty="0" err="1" smtClean="0"/>
              <a:t>ладони</a:t>
            </a:r>
            <a:r>
              <a:rPr lang="uk-UA" sz="1800" dirty="0" smtClean="0"/>
              <a:t>». На </a:t>
            </a:r>
            <a:r>
              <a:rPr lang="uk-UA" sz="1800" dirty="0" err="1" smtClean="0"/>
              <a:t>“Станції</a:t>
            </a:r>
            <a:r>
              <a:rPr lang="uk-UA" sz="1800" dirty="0" smtClean="0"/>
              <a:t> </a:t>
            </a:r>
            <a:r>
              <a:rPr lang="uk-UA" sz="1800" dirty="0" err="1" smtClean="0"/>
              <a:t>фізкультурній”</a:t>
            </a:r>
            <a:r>
              <a:rPr lang="uk-UA" sz="1800" dirty="0" smtClean="0"/>
              <a:t> з учнями було проведено декілька цікавих вправ: гра «Світлофор», фізкультурні вправи: розтирання </a:t>
            </a:r>
            <a:r>
              <a:rPr lang="uk-UA" sz="1800" dirty="0" err="1" smtClean="0"/>
              <a:t>долоней</a:t>
            </a:r>
            <a:r>
              <a:rPr lang="uk-UA" sz="1800" dirty="0" smtClean="0"/>
              <a:t>, катання горіхів по руці, робота з кожним пальцем, вправи по акупунктурі – масаж деяких точок рук, які </a:t>
            </a:r>
            <a:r>
              <a:rPr lang="uk-UA" sz="1800" dirty="0" err="1" smtClean="0"/>
              <a:t>зв</a:t>
            </a:r>
            <a:r>
              <a:rPr lang="en-US" sz="1800" dirty="0" smtClean="0"/>
              <a:t>`</a:t>
            </a:r>
            <a:r>
              <a:rPr lang="uk-UA" sz="1800" dirty="0" err="1" smtClean="0"/>
              <a:t>язані</a:t>
            </a:r>
            <a:r>
              <a:rPr lang="uk-UA" sz="1800" dirty="0" smtClean="0"/>
              <a:t> з різними органами тіла. Діти із великим задоволенням робили цікаві вправи. </a:t>
            </a:r>
            <a:endParaRPr lang="ru-RU" sz="1800" dirty="0"/>
          </a:p>
        </p:txBody>
      </p:sp>
      <p:pic>
        <p:nvPicPr>
          <p:cNvPr id="1026" name="Picture 2" descr="C:\Users\Юзер\Desktop\4a5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2808312" cy="5112568"/>
          </a:xfrm>
          <a:prstGeom prst="rect">
            <a:avLst/>
          </a:prstGeom>
          <a:noFill/>
        </p:spPr>
      </p:pic>
      <p:pic>
        <p:nvPicPr>
          <p:cNvPr id="5" name="Picture 7" descr="C:\Users\Юзер\Desktop\т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56792"/>
            <a:ext cx="292593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зер\Desktop\вих год\SAM_313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248472" cy="3096344"/>
          </a:xfrm>
          <a:prstGeom prst="rect">
            <a:avLst/>
          </a:prstGeom>
          <a:noFill/>
        </p:spPr>
      </p:pic>
      <p:pic>
        <p:nvPicPr>
          <p:cNvPr id="4099" name="Picture 3" descr="C:\Users\Юзер\Desktop\вих год\SAM_314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110608" cy="3096344"/>
          </a:xfrm>
          <a:prstGeom prst="rect">
            <a:avLst/>
          </a:prstGeom>
          <a:noFill/>
        </p:spPr>
      </p:pic>
      <p:pic>
        <p:nvPicPr>
          <p:cNvPr id="7" name="Picture 2" descr="C:\Users\Юзер\Desktop\вих год\SAM_3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4248472" cy="2991793"/>
          </a:xfrm>
          <a:prstGeom prst="rect">
            <a:avLst/>
          </a:prstGeom>
          <a:noFill/>
        </p:spPr>
      </p:pic>
      <p:pic>
        <p:nvPicPr>
          <p:cNvPr id="8" name="Picture 3" descr="C:\Users\Юзер\Desktop\вих год\SAM_3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645024"/>
            <a:ext cx="410445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uk-UA" dirty="0" err="1" smtClean="0"/>
              <a:t>Бібліоподорож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err="1" smtClean="0"/>
              <a:t>“Здоровий</a:t>
            </a:r>
            <a:r>
              <a:rPr lang="uk-UA" dirty="0" smtClean="0"/>
              <a:t> спосіб </a:t>
            </a:r>
            <a:r>
              <a:rPr lang="uk-UA" dirty="0" err="1" smtClean="0"/>
              <a:t>життя”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0" y="1340768"/>
            <a:ext cx="3563888" cy="2232249"/>
          </a:xfrm>
        </p:spPr>
        <p:txBody>
          <a:bodyPr/>
          <a:lstStyle/>
          <a:p>
            <a:pPr algn="just">
              <a:buNone/>
            </a:pPr>
            <a:r>
              <a:rPr lang="uk-UA" sz="1800" dirty="0" smtClean="0"/>
              <a:t>           Здорове харчування – це також складова здоров</a:t>
            </a:r>
            <a:r>
              <a:rPr lang="en-US" sz="1800" dirty="0" smtClean="0"/>
              <a:t>`</a:t>
            </a:r>
            <a:r>
              <a:rPr lang="uk-UA" sz="1800" dirty="0" smtClean="0"/>
              <a:t>я. Важливо включати в свій раціон продукти, які мають </a:t>
            </a:r>
            <a:r>
              <a:rPr lang="uk-UA" sz="1800" dirty="0" err="1" smtClean="0"/>
              <a:t>вітамини</a:t>
            </a:r>
            <a:r>
              <a:rPr lang="uk-UA" sz="1800" dirty="0" smtClean="0"/>
              <a:t> та мікроелементи, потрібні людині.</a:t>
            </a:r>
            <a:endParaRPr lang="ru-RU" sz="1800" dirty="0"/>
          </a:p>
        </p:txBody>
      </p:sp>
      <p:pic>
        <p:nvPicPr>
          <p:cNvPr id="1026" name="Picture 2" descr="C:\Users\Юзер\Desktop\jkjkjkjkjk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968552" cy="5184576"/>
          </a:xfrm>
          <a:prstGeom prst="rect">
            <a:avLst/>
          </a:prstGeom>
          <a:noFill/>
        </p:spPr>
      </p:pic>
      <p:pic>
        <p:nvPicPr>
          <p:cNvPr id="1027" name="Picture 3" descr="C:\Users\Юзер\Desktop\а к к 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68960"/>
            <a:ext cx="3888432" cy="3581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uk-UA" dirty="0" err="1" smtClean="0"/>
              <a:t>Бібліоподорож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err="1" smtClean="0"/>
              <a:t>“Здоровий</a:t>
            </a:r>
            <a:r>
              <a:rPr lang="uk-UA" dirty="0" smtClean="0"/>
              <a:t> спосіб </a:t>
            </a:r>
            <a:r>
              <a:rPr lang="uk-UA" dirty="0" err="1" smtClean="0"/>
              <a:t>життя”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5040560"/>
          </a:xfrm>
        </p:spPr>
        <p:txBody>
          <a:bodyPr/>
          <a:lstStyle/>
          <a:p>
            <a:pPr algn="just">
              <a:buNone/>
            </a:pPr>
            <a:r>
              <a:rPr lang="uk-UA" sz="1800" dirty="0" smtClean="0"/>
              <a:t>              На </a:t>
            </a:r>
            <a:r>
              <a:rPr lang="uk-UA" sz="1800" dirty="0" err="1" smtClean="0"/>
              <a:t>“Станції</a:t>
            </a:r>
            <a:r>
              <a:rPr lang="uk-UA" sz="1800" dirty="0" smtClean="0"/>
              <a:t> відпочинку у </a:t>
            </a:r>
            <a:r>
              <a:rPr lang="uk-UA" sz="1800" dirty="0" err="1" smtClean="0"/>
              <a:t>лісі”</a:t>
            </a:r>
            <a:r>
              <a:rPr lang="uk-UA" sz="1800" dirty="0" smtClean="0"/>
              <a:t> бібліотекар розповіла про вплив дерев на Здоров</a:t>
            </a:r>
            <a:r>
              <a:rPr lang="en-US" sz="1800" dirty="0" smtClean="0"/>
              <a:t>`</a:t>
            </a:r>
            <a:r>
              <a:rPr lang="uk-UA" sz="1800" dirty="0" smtClean="0"/>
              <a:t>я людини: які дерева допомагають  отримати позитивну енергію, а які, навпаки, відбирають енергію у людини… Гороскоп Друїдів, вікторина </a:t>
            </a:r>
            <a:r>
              <a:rPr lang="uk-UA" sz="1800" dirty="0" err="1" smtClean="0"/>
              <a:t>“Вгадай</a:t>
            </a:r>
            <a:r>
              <a:rPr lang="uk-UA" sz="1800" dirty="0" smtClean="0"/>
              <a:t> </a:t>
            </a:r>
            <a:r>
              <a:rPr lang="uk-UA" sz="1800" dirty="0" err="1" smtClean="0"/>
              <a:t>дерево”</a:t>
            </a:r>
            <a:r>
              <a:rPr lang="uk-UA" sz="1800" dirty="0" smtClean="0"/>
              <a:t> допомагають зрозуміти велику лікувальну силу дерев.</a:t>
            </a:r>
          </a:p>
          <a:p>
            <a:pPr algn="just">
              <a:buNone/>
            </a:pPr>
            <a:r>
              <a:rPr lang="uk-UA" sz="1800" dirty="0" smtClean="0"/>
              <a:t>             Учні писали про свої враження від проведеного заходу та прикріплювали написані листочки до </a:t>
            </a:r>
            <a:r>
              <a:rPr lang="uk-UA" sz="1800" dirty="0" err="1" smtClean="0"/>
              <a:t>“Квітки</a:t>
            </a:r>
            <a:r>
              <a:rPr lang="uk-UA" sz="1800" dirty="0" smtClean="0"/>
              <a:t> </a:t>
            </a:r>
            <a:r>
              <a:rPr lang="uk-UA" sz="1800" dirty="0" smtClean="0"/>
              <a:t>Здоров</a:t>
            </a:r>
            <a:r>
              <a:rPr lang="en-US" sz="1800" dirty="0" smtClean="0"/>
              <a:t>`</a:t>
            </a:r>
            <a:r>
              <a:rPr lang="uk-UA" sz="1800" dirty="0" smtClean="0"/>
              <a:t>я”. </a:t>
            </a:r>
          </a:p>
          <a:p>
            <a:pPr algn="just">
              <a:buNone/>
            </a:pPr>
            <a:r>
              <a:rPr lang="uk-UA" sz="1800" dirty="0" smtClean="0"/>
              <a:t>             </a:t>
            </a:r>
            <a:r>
              <a:rPr lang="uk-UA" sz="1800" dirty="0" smtClean="0"/>
              <a:t>Діти приймали активну участь у проведенні заходу, були дуже задоволені, отримали позитивні емоції.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 </a:t>
            </a:r>
            <a:endParaRPr lang="ru-RU" sz="1800" dirty="0" smtClean="0"/>
          </a:p>
          <a:p>
            <a:pPr algn="just">
              <a:buNone/>
            </a:pPr>
            <a:endParaRPr lang="uk-UA" sz="1800" dirty="0" smtClean="0"/>
          </a:p>
          <a:p>
            <a:pPr algn="just">
              <a:buNone/>
            </a:pPr>
            <a:r>
              <a:rPr lang="uk-UA" sz="1800" dirty="0" smtClean="0"/>
              <a:t> </a:t>
            </a:r>
            <a:r>
              <a:rPr lang="uk-UA" sz="1800" dirty="0" smtClean="0"/>
              <a:t>             </a:t>
            </a:r>
            <a:endParaRPr lang="ru-RU" sz="1800" dirty="0"/>
          </a:p>
        </p:txBody>
      </p:sp>
      <p:pic>
        <p:nvPicPr>
          <p:cNvPr id="7" name="Picture 3" descr="C:\Users\Юзер\Desktop\вих год\SAM_31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4038600" cy="2487737"/>
          </a:xfrm>
          <a:prstGeom prst="rect">
            <a:avLst/>
          </a:prstGeom>
          <a:noFill/>
        </p:spPr>
      </p:pic>
      <p:pic>
        <p:nvPicPr>
          <p:cNvPr id="8" name="Picture 2" descr="C:\Users\Юзер\Desktop\вих год\SAM_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0386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471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 З НВО № 32, Шкільна бібліотека</vt:lpstr>
      <vt:lpstr>Бібліоподорож  “Здоровий спосіб життя” </vt:lpstr>
      <vt:lpstr>Бібліоподорож  “Здоровий спосіб життя” </vt:lpstr>
      <vt:lpstr>Слайд 4</vt:lpstr>
      <vt:lpstr>Бібліоподорож  “Здоровий спосіб життя” </vt:lpstr>
      <vt:lpstr>Бібліоподорож  “Здоровий спосіб життя” </vt:lpstr>
      <vt:lpstr>Слайд 7</vt:lpstr>
      <vt:lpstr>Бібліоподорож  “Здоровий спосіб життя” </vt:lpstr>
      <vt:lpstr>Бібліоподорож  “Здоровий спосіб життя” 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Admin1</dc:creator>
  <cp:lastModifiedBy>Юзер</cp:lastModifiedBy>
  <cp:revision>65</cp:revision>
  <dcterms:created xsi:type="dcterms:W3CDTF">2004-07-28T21:53:02Z</dcterms:created>
  <dcterms:modified xsi:type="dcterms:W3CDTF">2015-01-21T23:46:13Z</dcterms:modified>
</cp:coreProperties>
</file>